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87" r:id="rId8"/>
    <p:sldId id="288" r:id="rId9"/>
    <p:sldId id="289" r:id="rId10"/>
    <p:sldId id="271" r:id="rId11"/>
    <p:sldId id="309" r:id="rId12"/>
    <p:sldId id="272" r:id="rId13"/>
    <p:sldId id="297" r:id="rId14"/>
    <p:sldId id="273" r:id="rId15"/>
    <p:sldId id="282" r:id="rId16"/>
    <p:sldId id="320" r:id="rId17"/>
    <p:sldId id="274" r:id="rId18"/>
    <p:sldId id="298" r:id="rId19"/>
    <p:sldId id="299" r:id="rId20"/>
    <p:sldId id="300" r:id="rId21"/>
    <p:sldId id="275" r:id="rId22"/>
    <p:sldId id="303" r:id="rId23"/>
    <p:sldId id="305" r:id="rId24"/>
    <p:sldId id="276" r:id="rId25"/>
    <p:sldId id="321" r:id="rId26"/>
    <p:sldId id="277" r:id="rId27"/>
    <p:sldId id="291" r:id="rId28"/>
    <p:sldId id="293" r:id="rId29"/>
    <p:sldId id="294" r:id="rId30"/>
    <p:sldId id="296" r:id="rId31"/>
    <p:sldId id="301" r:id="rId32"/>
    <p:sldId id="319" r:id="rId33"/>
    <p:sldId id="315" r:id="rId34"/>
    <p:sldId id="302" r:id="rId35"/>
    <p:sldId id="292" r:id="rId36"/>
    <p:sldId id="310" r:id="rId37"/>
    <p:sldId id="318" r:id="rId38"/>
    <p:sldId id="316" r:id="rId39"/>
    <p:sldId id="314" r:id="rId40"/>
    <p:sldId id="311" r:id="rId41"/>
    <p:sldId id="312" r:id="rId42"/>
    <p:sldId id="313" r:id="rId43"/>
    <p:sldId id="317" r:id="rId44"/>
    <p:sldId id="278" r:id="rId45"/>
    <p:sldId id="281" r:id="rId46"/>
    <p:sldId id="280" r:id="rId47"/>
    <p:sldId id="270" r:id="rId48"/>
  </p:sldIdLst>
  <p:sldSz cx="18288000" cy="10287000"/>
  <p:notesSz cx="6858000" cy="9144000"/>
  <p:embeddedFontLst>
    <p:embeddedFont>
      <p:font typeface="Girassol" panose="020B0604020202020204" charset="0"/>
      <p:regular r:id="rId49"/>
    </p:embeddedFont>
    <p:embeddedFont>
      <p:font typeface="TT Hazelnuts Bold" panose="020B0604020202020204" charset="0"/>
      <p:regular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FD7CBE-4EBD-C126-8B4A-97FA080389EF}" name="Ramon Emmanuel Garcia Murillo" initials="RG" userId="S::rgarciam1907@alumno.ipn.mx::1b674671-fbb6-45c7-8d4f-93ee90b192c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5200"/>
    <a:srgbClr val="3D2007"/>
    <a:srgbClr val="783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AE1735-74B3-4131-90B6-8AFBC5F0DC38}" v="395" dt="2024-06-24T18:33:09.936"/>
    <p1510:client id="{AEB9DC7F-3ED9-49F2-9CF7-91F4A26EEFDF}" v="479" dt="2024-06-25T04:38:08.192"/>
    <p1510:client id="{F03795FC-3DAC-41D8-BD63-ED216FCDADA6}" v="2402" dt="2024-06-25T08:22:39.4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87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font" Target="fonts/font2.fntdata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0F8ECE-B47D-4EF8-BE37-7BCDAEC5CE3F}" type="doc">
      <dgm:prSet loTypeId="urn:microsoft.com/office/officeart/2005/8/layout/orgChart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MX"/>
        </a:p>
      </dgm:t>
    </dgm:pt>
    <dgm:pt modelId="{1F0F58B5-9F3E-4776-BDAA-05CCDDC094C5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Documentación</a:t>
          </a:r>
        </a:p>
      </dgm:t>
    </dgm:pt>
    <dgm:pt modelId="{9FEC20B3-AB60-4A14-B0BA-61642836D01F}" type="parTrans" cxnId="{CF8FB5EE-EB2D-4D74-998B-75B599D72AA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183DE79C-B1A2-4070-80BD-057DF54A37C4}" type="sibTrans" cxnId="{CF8FB5EE-EB2D-4D74-998B-75B599D72AA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EFC867D-484C-46E0-A576-669EE0C4B0B8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Sprint 1</a:t>
          </a:r>
        </a:p>
      </dgm:t>
    </dgm:pt>
    <dgm:pt modelId="{B46AD8FB-2C6E-4AB0-A696-99BD93A3CE55}" type="parTrans" cxnId="{40A7242E-BE22-4577-8623-30E88D2B4B1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18DAA444-8598-49A0-AF72-A887542611EA}" type="sibTrans" cxnId="{40A7242E-BE22-4577-8623-30E88D2B4B1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2A5D605-8518-49BB-82A3-3A09DB252ED5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Sprint 2</a:t>
          </a:r>
        </a:p>
      </dgm:t>
    </dgm:pt>
    <dgm:pt modelId="{E657B19F-3D75-4D5B-BA10-AEE00801DF26}" type="parTrans" cxnId="{844EDB83-D61D-4F42-9C35-0B3B5B39A23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F8922642-7BF2-4053-9E42-1B98B77E723D}" type="sibTrans" cxnId="{844EDB83-D61D-4F42-9C35-0B3B5B39A23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B67E499-A31B-4586-A56C-9EF24DF0116C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Sprint 3</a:t>
          </a:r>
        </a:p>
      </dgm:t>
    </dgm:pt>
    <dgm:pt modelId="{E011962C-044C-423B-A04A-825A0E5F658E}" type="parTrans" cxnId="{861615CC-8AD4-4A62-80F6-10A82FF6FAC3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83985FEE-B487-4FBC-AAC6-D7F318B8EAEE}" type="sibTrans" cxnId="{861615CC-8AD4-4A62-80F6-10A82FF6FAC3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D5D23175-EB3B-4AF2-BCCA-DD6528608124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Sprint 4</a:t>
          </a:r>
        </a:p>
      </dgm:t>
    </dgm:pt>
    <dgm:pt modelId="{F4337D1E-0EAE-49C7-A354-3E538BA77946}" type="parTrans" cxnId="{BFA09AFD-B9B7-4970-8BE2-0F9752B27B8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753FA45E-089B-4AEA-9096-0722CCAA842E}" type="sibTrans" cxnId="{BFA09AFD-B9B7-4970-8BE2-0F9752B27B8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CD1DCED-A124-4479-8ED3-F6407641CB47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Sprint 5</a:t>
          </a:r>
        </a:p>
      </dgm:t>
    </dgm:pt>
    <dgm:pt modelId="{7F2F2154-0C73-471F-B124-084DBACC1E4C}" type="parTrans" cxnId="{240D317D-7DD0-4AE2-A870-3B1C9C867FE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38F33FE2-68F1-4CB3-8B1A-9C46802710AC}" type="sibTrans" cxnId="{240D317D-7DD0-4AE2-A870-3B1C9C867FE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352558B-4057-4BAE-8A75-9CA91AD1830A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Minutas</a:t>
          </a:r>
        </a:p>
      </dgm:t>
    </dgm:pt>
    <dgm:pt modelId="{7EDC1543-DD35-4F37-B0F6-E975D2AA73C1}" type="parTrans" cxnId="{4DA2E333-2847-446E-BC92-4B9A49E69AF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1274584-878B-417B-BF95-D3C0B86748F0}" type="sibTrans" cxnId="{4DA2E333-2847-446E-BC92-4B9A49E69AF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F8B6F9E2-6A0D-49B0-BC75-14CB5686A93C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Minutas</a:t>
          </a:r>
        </a:p>
      </dgm:t>
    </dgm:pt>
    <dgm:pt modelId="{CB8F60DE-4EF7-456D-9BC9-0AE03143DC62}" type="parTrans" cxnId="{4A3AE5A3-B66C-4335-BCED-257C5EE50B5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526D2CD2-2E45-48A2-9DA2-E230414521C1}" type="sibTrans" cxnId="{4A3AE5A3-B66C-4335-BCED-257C5EE50B50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A5FB882-3FB4-4632-9B84-D14B851BD903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Diagramas</a:t>
          </a:r>
        </a:p>
      </dgm:t>
    </dgm:pt>
    <dgm:pt modelId="{CB7709A6-A173-4E95-8C3A-0F84DA49FBB3}" type="parTrans" cxnId="{954CECB3-8CAD-4913-883E-7093ED3AF90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905E9E8-F283-4AB2-9BBE-130D1FEF8D07}" type="sibTrans" cxnId="{954CECB3-8CAD-4913-883E-7093ED3AF90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0BA3157-7F36-4DCC-B60A-5BD3515590A1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Pruebas</a:t>
          </a:r>
        </a:p>
      </dgm:t>
    </dgm:pt>
    <dgm:pt modelId="{09A07652-79DE-4EB0-A336-3896F6F83B6B}" type="parTrans" cxnId="{51475079-2741-44F6-A160-31E876CBADC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D4FD8D50-EC70-4546-BFD4-CA42CAC011EF}" type="sibTrans" cxnId="{51475079-2741-44F6-A160-31E876CBADCD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F627E582-27B5-421A-848E-A466B303B0FF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Minutas</a:t>
          </a:r>
        </a:p>
      </dgm:t>
    </dgm:pt>
    <dgm:pt modelId="{0A8182D9-5EC1-4222-BD3B-C4A8F1CC0DED}" type="parTrans" cxnId="{151F5FA2-D84C-4054-8433-EC855B57864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D7713A73-5CAF-4E10-BCBE-A74DCAEFFED3}" type="sibTrans" cxnId="{151F5FA2-D84C-4054-8433-EC855B57864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4DFDA2C0-422B-4029-BFEC-EEB1E42598EA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Diagramas</a:t>
          </a:r>
        </a:p>
      </dgm:t>
    </dgm:pt>
    <dgm:pt modelId="{345AC703-A338-46D0-86C3-7520B09879E4}" type="parTrans" cxnId="{1F1DECCF-5C06-4FE3-BAEA-40C7BF039BBC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1B151482-A8B7-4702-BBC5-1321D66932DC}" type="sibTrans" cxnId="{1F1DECCF-5C06-4FE3-BAEA-40C7BF039BBC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51A6167-DFBE-41F2-9A6E-17D2104BECBA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Pruebas</a:t>
          </a:r>
        </a:p>
      </dgm:t>
    </dgm:pt>
    <dgm:pt modelId="{68AA0ECA-6542-4CB7-9FBE-2A79AEC3476C}" type="parTrans" cxnId="{55781E0B-F2BE-4AD9-ADFA-A8A12B56A3F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F913B16-A838-4222-A0F6-736DDAD218FD}" type="sibTrans" cxnId="{55781E0B-F2BE-4AD9-ADFA-A8A12B56A3F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DC66D20-71FD-4C41-ACC8-1A8CF99B4080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Minutas</a:t>
          </a:r>
        </a:p>
      </dgm:t>
    </dgm:pt>
    <dgm:pt modelId="{626E3344-F5CE-4C25-9041-53B5E3057C43}" type="parTrans" cxnId="{CF466FDF-BFEA-429F-BB36-45C670609447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0B93869-2EFC-469D-A092-C076BADF6702}" type="sibTrans" cxnId="{CF466FDF-BFEA-429F-BB36-45C670609447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7C09B042-2819-4D38-ADF7-558C5D3FEFC5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Diagramas</a:t>
          </a:r>
        </a:p>
      </dgm:t>
    </dgm:pt>
    <dgm:pt modelId="{6A9050A2-DA2C-4B7C-A817-1CAED58A729E}" type="parTrans" cxnId="{7B90246F-47DE-4EB5-9412-64D2F527945F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A8A8535-3F9F-472F-9AFC-FB5D1C4DB2D3}" type="sibTrans" cxnId="{7B90246F-47DE-4EB5-9412-64D2F527945F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B5A9D685-9C63-4AB6-B392-756A86E21DDA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Pruebas</a:t>
          </a:r>
        </a:p>
      </dgm:t>
    </dgm:pt>
    <dgm:pt modelId="{96523905-2617-4E79-9998-FD32605E231E}" type="parTrans" cxnId="{2748927E-C814-457E-A5E2-3C9E2A7D328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EC248F8-255A-4427-89A8-D3F9EA070A48}" type="sibTrans" cxnId="{2748927E-C814-457E-A5E2-3C9E2A7D3289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A29BA63-B3C1-4248-A3F3-6FB49456EF83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Matriz de trazabilidad</a:t>
          </a:r>
        </a:p>
      </dgm:t>
    </dgm:pt>
    <dgm:pt modelId="{8A6324EA-B9C9-430F-9CF8-4F82C446057B}" type="parTrans" cxnId="{66329AA8-1405-43CC-9340-26710A61DE46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7B7CE04-73A3-4AB0-8D79-97438475449A}" type="sibTrans" cxnId="{66329AA8-1405-43CC-9340-26710A61DE46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72FD1E5-EE3C-40C1-9075-530CAD227624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Matriz de trazabilidad</a:t>
          </a:r>
        </a:p>
      </dgm:t>
    </dgm:pt>
    <dgm:pt modelId="{A9658EE0-9622-4D8B-9D3B-D9BB376B1B06}" type="parTrans" cxnId="{3684A7C4-A6B8-4CC3-9669-D3BC1E7F4ED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123C9BB-35B7-4222-A105-6E5EF013E76A}" type="sibTrans" cxnId="{3684A7C4-A6B8-4CC3-9669-D3BC1E7F4ED5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C648B448-FA25-404F-B19F-049C34DA991E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Matriz de trazabilidad</a:t>
          </a:r>
        </a:p>
      </dgm:t>
    </dgm:pt>
    <dgm:pt modelId="{44887148-70B2-4DA6-8D78-FBCB3C14B26D}" type="parTrans" cxnId="{9CA74063-00AC-47E8-A0B6-9EAFB686E88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E17943F-93D6-4CDF-8C06-A1E84D1FECD9}" type="sibTrans" cxnId="{9CA74063-00AC-47E8-A0B6-9EAFB686E88E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82BB537-D234-4561-82F9-C4466F3FD89E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Minutas</a:t>
          </a:r>
        </a:p>
      </dgm:t>
    </dgm:pt>
    <dgm:pt modelId="{A0E3E691-ECBF-46AB-BFCD-C55F5DD1A88E}" type="parTrans" cxnId="{783F40C6-73B3-41D0-8686-3A19CF499C1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05068317-DAD9-45AC-8C4F-3E6E170D4BD1}" type="sibTrans" cxnId="{783F40C6-73B3-41D0-8686-3A19CF499C1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7C185A34-7A17-4C82-B5E2-1604AF299DA3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Diagramas</a:t>
          </a:r>
        </a:p>
      </dgm:t>
    </dgm:pt>
    <dgm:pt modelId="{D9A619A7-1C14-46DC-9D0A-985B77E51FA4}" type="parTrans" cxnId="{0A0B1A80-7A19-43BA-AE53-2D73FECFADC2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6F93CCD8-AF0D-4366-8B9D-60D2C6D19E23}" type="sibTrans" cxnId="{0A0B1A80-7A19-43BA-AE53-2D73FECFADC2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639AF25-BC31-4120-853F-D9DBBDDF22ED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Matriz de trazabilidad</a:t>
          </a:r>
        </a:p>
      </dgm:t>
    </dgm:pt>
    <dgm:pt modelId="{D54CFB69-1B66-45A8-96DC-A868F4F05A2D}" type="parTrans" cxnId="{93BDA285-3E22-4925-AA58-88372EA21A4B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8BA8CA7A-D772-4164-94DB-BF80038398A9}" type="sibTrans" cxnId="{93BDA285-3E22-4925-AA58-88372EA21A4B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913DD09-453A-40F6-BF58-D685738F70EC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Pruebas</a:t>
          </a:r>
        </a:p>
      </dgm:t>
    </dgm:pt>
    <dgm:pt modelId="{B3252285-8D57-4E05-9EBE-4D038836E316}" type="parTrans" cxnId="{66B7531E-4A2D-45CF-B0DA-E88900CA1DB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A65B2C89-A9CA-4B86-9D97-05BB8F76712B}" type="sibTrans" cxnId="{66B7531E-4A2D-45CF-B0DA-E88900CA1DB1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8494021-C0D2-421B-A773-735475D19B85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Marco metodológico</a:t>
          </a:r>
        </a:p>
      </dgm:t>
    </dgm:pt>
    <dgm:pt modelId="{55273F20-D85C-4B59-9229-66702F67FD2D}" type="parTrans" cxnId="{620B089A-0B7F-4F69-902F-EBC2DB4C588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EB7C0903-DCB7-428E-95DC-06F8A08ED086}" type="sibTrans" cxnId="{620B089A-0B7F-4F69-902F-EBC2DB4C588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3CBAC324-846B-4D64-8481-2107BC35138F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Plan de trabajo</a:t>
          </a:r>
        </a:p>
      </dgm:t>
    </dgm:pt>
    <dgm:pt modelId="{F531979D-30A6-4650-8942-BF7DF2DB9D87}" type="parTrans" cxnId="{73A05FE4-B078-420E-AF43-D0BF5B06688A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47839007-95FF-4428-BF6D-5F37784A007D}" type="sibTrans" cxnId="{73A05FE4-B078-420E-AF43-D0BF5B06688A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2335ADFD-CEEA-45D2-B278-4F16CCEBE513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Plan de riesgos</a:t>
          </a:r>
        </a:p>
      </dgm:t>
    </dgm:pt>
    <dgm:pt modelId="{4C029393-DBD7-4F2C-85DF-18E60AD8EB1B}" type="parTrans" cxnId="{E91C2A4A-5C89-4AF1-AC99-16D3FCD403A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9F0DBEAC-8127-47AF-A922-26FF3A319F90}" type="sibTrans" cxnId="{E91C2A4A-5C89-4AF1-AC99-16D3FCD403A8}">
      <dgm:prSet/>
      <dgm:spPr/>
      <dgm:t>
        <a:bodyPr/>
        <a:lstStyle/>
        <a:p>
          <a:endParaRPr lang="es-MX">
            <a:latin typeface="Girassol" panose="020B0604020202020204" charset="0"/>
          </a:endParaRPr>
        </a:p>
      </dgm:t>
    </dgm:pt>
    <dgm:pt modelId="{8FCB0C29-7251-4CE7-8EAA-301EFD678DF2}">
      <dgm:prSet phldrT="[Text]"/>
      <dgm:spPr/>
      <dgm:t>
        <a:bodyPr/>
        <a:lstStyle/>
        <a:p>
          <a:r>
            <a:rPr lang="es-MX" dirty="0">
              <a:latin typeface="Girassol" panose="020B0604020202020204" charset="0"/>
            </a:rPr>
            <a:t>Historias de usuario</a:t>
          </a:r>
        </a:p>
      </dgm:t>
    </dgm:pt>
    <dgm:pt modelId="{CDA5434E-E4FB-4044-8049-92006CF0BDAE}" type="parTrans" cxnId="{A6C5BD62-2087-4F41-AADA-A34BBFF1F569}">
      <dgm:prSet/>
      <dgm:spPr/>
      <dgm:t>
        <a:bodyPr/>
        <a:lstStyle/>
        <a:p>
          <a:endParaRPr lang="es-MX"/>
        </a:p>
      </dgm:t>
    </dgm:pt>
    <dgm:pt modelId="{AFF513FB-6DD9-4C52-9386-27A1A963E97F}" type="sibTrans" cxnId="{A6C5BD62-2087-4F41-AADA-A34BBFF1F569}">
      <dgm:prSet/>
      <dgm:spPr/>
      <dgm:t>
        <a:bodyPr/>
        <a:lstStyle/>
        <a:p>
          <a:endParaRPr lang="es-MX"/>
        </a:p>
      </dgm:t>
    </dgm:pt>
    <dgm:pt modelId="{24DA3D39-B152-4139-814B-CAF3EA8124A1}" type="pres">
      <dgm:prSet presAssocID="{930F8ECE-B47D-4EF8-BE37-7BCDAEC5CE3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2CE33B-C92D-4CAB-A586-85566296EC7C}" type="pres">
      <dgm:prSet presAssocID="{1F0F58B5-9F3E-4776-BDAA-05CCDDC094C5}" presName="hierRoot1" presStyleCnt="0">
        <dgm:presLayoutVars>
          <dgm:hierBranch val="init"/>
        </dgm:presLayoutVars>
      </dgm:prSet>
      <dgm:spPr/>
    </dgm:pt>
    <dgm:pt modelId="{D6802BE4-0901-4BFC-B21C-E52EA90E4BDF}" type="pres">
      <dgm:prSet presAssocID="{1F0F58B5-9F3E-4776-BDAA-05CCDDC094C5}" presName="rootComposite1" presStyleCnt="0"/>
      <dgm:spPr/>
    </dgm:pt>
    <dgm:pt modelId="{6D339618-B3FF-4900-AD82-DCA5FE7F22E2}" type="pres">
      <dgm:prSet presAssocID="{1F0F58B5-9F3E-4776-BDAA-05CCDDC094C5}" presName="rootText1" presStyleLbl="node0" presStyleIdx="0" presStyleCnt="1">
        <dgm:presLayoutVars>
          <dgm:chPref val="3"/>
        </dgm:presLayoutVars>
      </dgm:prSet>
      <dgm:spPr/>
    </dgm:pt>
    <dgm:pt modelId="{39DC2E48-0609-40B2-9780-00791E962ACB}" type="pres">
      <dgm:prSet presAssocID="{1F0F58B5-9F3E-4776-BDAA-05CCDDC094C5}" presName="rootConnector1" presStyleLbl="node1" presStyleIdx="0" presStyleCnt="0"/>
      <dgm:spPr/>
    </dgm:pt>
    <dgm:pt modelId="{A2FBFED7-D54F-4A5C-9FDC-C3571C3AF349}" type="pres">
      <dgm:prSet presAssocID="{1F0F58B5-9F3E-4776-BDAA-05CCDDC094C5}" presName="hierChild2" presStyleCnt="0"/>
      <dgm:spPr/>
    </dgm:pt>
    <dgm:pt modelId="{6B4295F1-C5C1-415D-945D-FE309964F711}" type="pres">
      <dgm:prSet presAssocID="{B46AD8FB-2C6E-4AB0-A696-99BD93A3CE55}" presName="Name37" presStyleLbl="parChTrans1D2" presStyleIdx="0" presStyleCnt="5"/>
      <dgm:spPr/>
    </dgm:pt>
    <dgm:pt modelId="{98BE193D-048E-46A8-BA32-08686779B6FE}" type="pres">
      <dgm:prSet presAssocID="{9EFC867D-484C-46E0-A576-669EE0C4B0B8}" presName="hierRoot2" presStyleCnt="0">
        <dgm:presLayoutVars>
          <dgm:hierBranch val="init"/>
        </dgm:presLayoutVars>
      </dgm:prSet>
      <dgm:spPr/>
    </dgm:pt>
    <dgm:pt modelId="{6A083BC3-F825-4588-B4BC-20936522A537}" type="pres">
      <dgm:prSet presAssocID="{9EFC867D-484C-46E0-A576-669EE0C4B0B8}" presName="rootComposite" presStyleCnt="0"/>
      <dgm:spPr/>
    </dgm:pt>
    <dgm:pt modelId="{A0DF71BD-D4FF-45E5-8100-276AD58C1AB7}" type="pres">
      <dgm:prSet presAssocID="{9EFC867D-484C-46E0-A576-669EE0C4B0B8}" presName="rootText" presStyleLbl="node2" presStyleIdx="0" presStyleCnt="5">
        <dgm:presLayoutVars>
          <dgm:chPref val="3"/>
        </dgm:presLayoutVars>
      </dgm:prSet>
      <dgm:spPr/>
    </dgm:pt>
    <dgm:pt modelId="{EF39F34F-CD38-490A-B7F2-F24DDD87366C}" type="pres">
      <dgm:prSet presAssocID="{9EFC867D-484C-46E0-A576-669EE0C4B0B8}" presName="rootConnector" presStyleLbl="node2" presStyleIdx="0" presStyleCnt="5"/>
      <dgm:spPr/>
    </dgm:pt>
    <dgm:pt modelId="{380C1AD3-8CFD-436F-8C4C-B0F45BD764D4}" type="pres">
      <dgm:prSet presAssocID="{9EFC867D-484C-46E0-A576-669EE0C4B0B8}" presName="hierChild4" presStyleCnt="0"/>
      <dgm:spPr/>
    </dgm:pt>
    <dgm:pt modelId="{FA648A4C-0C4E-460A-A503-81B5D5D38BDC}" type="pres">
      <dgm:prSet presAssocID="{7EDC1543-DD35-4F37-B0F6-E975D2AA73C1}" presName="Name37" presStyleLbl="parChTrans1D3" presStyleIdx="0" presStyleCnt="21"/>
      <dgm:spPr/>
    </dgm:pt>
    <dgm:pt modelId="{F8791AAA-0EFD-4F83-B876-4931E120A828}" type="pres">
      <dgm:prSet presAssocID="{2352558B-4057-4BAE-8A75-9CA91AD1830A}" presName="hierRoot2" presStyleCnt="0">
        <dgm:presLayoutVars>
          <dgm:hierBranch val="init"/>
        </dgm:presLayoutVars>
      </dgm:prSet>
      <dgm:spPr/>
    </dgm:pt>
    <dgm:pt modelId="{DFF6EBA2-5FDC-4A33-98AF-5D948260B0AF}" type="pres">
      <dgm:prSet presAssocID="{2352558B-4057-4BAE-8A75-9CA91AD1830A}" presName="rootComposite" presStyleCnt="0"/>
      <dgm:spPr/>
    </dgm:pt>
    <dgm:pt modelId="{D5611756-718B-46A3-8E55-F26EAFC47E7D}" type="pres">
      <dgm:prSet presAssocID="{2352558B-4057-4BAE-8A75-9CA91AD1830A}" presName="rootText" presStyleLbl="node3" presStyleIdx="0" presStyleCnt="21">
        <dgm:presLayoutVars>
          <dgm:chPref val="3"/>
        </dgm:presLayoutVars>
      </dgm:prSet>
      <dgm:spPr/>
    </dgm:pt>
    <dgm:pt modelId="{3616EB20-63BF-4C20-82E1-CA6CE60DD750}" type="pres">
      <dgm:prSet presAssocID="{2352558B-4057-4BAE-8A75-9CA91AD1830A}" presName="rootConnector" presStyleLbl="node3" presStyleIdx="0" presStyleCnt="21"/>
      <dgm:spPr/>
    </dgm:pt>
    <dgm:pt modelId="{5129A703-8ED8-4DE0-BE92-9F3808FE7498}" type="pres">
      <dgm:prSet presAssocID="{2352558B-4057-4BAE-8A75-9CA91AD1830A}" presName="hierChild4" presStyleCnt="0"/>
      <dgm:spPr/>
    </dgm:pt>
    <dgm:pt modelId="{4B613CC0-061A-4B54-AC82-6EB749AD0A5D}" type="pres">
      <dgm:prSet presAssocID="{2352558B-4057-4BAE-8A75-9CA91AD1830A}" presName="hierChild5" presStyleCnt="0"/>
      <dgm:spPr/>
    </dgm:pt>
    <dgm:pt modelId="{9A078AFC-0625-42E8-AFCF-C096A1A93DC2}" type="pres">
      <dgm:prSet presAssocID="{55273F20-D85C-4B59-9229-66702F67FD2D}" presName="Name37" presStyleLbl="parChTrans1D3" presStyleIdx="1" presStyleCnt="21"/>
      <dgm:spPr/>
    </dgm:pt>
    <dgm:pt modelId="{56AB8680-C898-4F09-898A-99CA35CD6BF8}" type="pres">
      <dgm:prSet presAssocID="{98494021-C0D2-421B-A773-735475D19B85}" presName="hierRoot2" presStyleCnt="0">
        <dgm:presLayoutVars>
          <dgm:hierBranch val="init"/>
        </dgm:presLayoutVars>
      </dgm:prSet>
      <dgm:spPr/>
    </dgm:pt>
    <dgm:pt modelId="{321CE058-C112-466E-B172-6E50D4CF5660}" type="pres">
      <dgm:prSet presAssocID="{98494021-C0D2-421B-A773-735475D19B85}" presName="rootComposite" presStyleCnt="0"/>
      <dgm:spPr/>
    </dgm:pt>
    <dgm:pt modelId="{74D929CA-B537-4191-B083-2B750025C871}" type="pres">
      <dgm:prSet presAssocID="{98494021-C0D2-421B-A773-735475D19B85}" presName="rootText" presStyleLbl="node3" presStyleIdx="1" presStyleCnt="21">
        <dgm:presLayoutVars>
          <dgm:chPref val="3"/>
        </dgm:presLayoutVars>
      </dgm:prSet>
      <dgm:spPr/>
    </dgm:pt>
    <dgm:pt modelId="{3541818B-A51F-44EE-968D-C8D7FA3A70CA}" type="pres">
      <dgm:prSet presAssocID="{98494021-C0D2-421B-A773-735475D19B85}" presName="rootConnector" presStyleLbl="node3" presStyleIdx="1" presStyleCnt="21"/>
      <dgm:spPr/>
    </dgm:pt>
    <dgm:pt modelId="{47C35CBB-54FB-4DB8-B7A4-F518355D4952}" type="pres">
      <dgm:prSet presAssocID="{98494021-C0D2-421B-A773-735475D19B85}" presName="hierChild4" presStyleCnt="0"/>
      <dgm:spPr/>
    </dgm:pt>
    <dgm:pt modelId="{6F41BFCE-7C33-4F58-B743-E4CD32351C02}" type="pres">
      <dgm:prSet presAssocID="{98494021-C0D2-421B-A773-735475D19B85}" presName="hierChild5" presStyleCnt="0"/>
      <dgm:spPr/>
    </dgm:pt>
    <dgm:pt modelId="{43B34CF8-A283-45FC-8FFC-4BA3B98761E9}" type="pres">
      <dgm:prSet presAssocID="{F531979D-30A6-4650-8942-BF7DF2DB9D87}" presName="Name37" presStyleLbl="parChTrans1D3" presStyleIdx="2" presStyleCnt="21"/>
      <dgm:spPr/>
    </dgm:pt>
    <dgm:pt modelId="{7ACE98B3-1854-4588-BE37-A53ABA21B4ED}" type="pres">
      <dgm:prSet presAssocID="{3CBAC324-846B-4D64-8481-2107BC35138F}" presName="hierRoot2" presStyleCnt="0">
        <dgm:presLayoutVars>
          <dgm:hierBranch val="init"/>
        </dgm:presLayoutVars>
      </dgm:prSet>
      <dgm:spPr/>
    </dgm:pt>
    <dgm:pt modelId="{0D3794AA-3D70-41BA-BFCF-C91FC61AF36F}" type="pres">
      <dgm:prSet presAssocID="{3CBAC324-846B-4D64-8481-2107BC35138F}" presName="rootComposite" presStyleCnt="0"/>
      <dgm:spPr/>
    </dgm:pt>
    <dgm:pt modelId="{3FFE85B9-C700-4FB7-BABC-F02A13E33393}" type="pres">
      <dgm:prSet presAssocID="{3CBAC324-846B-4D64-8481-2107BC35138F}" presName="rootText" presStyleLbl="node3" presStyleIdx="2" presStyleCnt="21">
        <dgm:presLayoutVars>
          <dgm:chPref val="3"/>
        </dgm:presLayoutVars>
      </dgm:prSet>
      <dgm:spPr/>
    </dgm:pt>
    <dgm:pt modelId="{96597694-F7F6-41A5-8BE2-3FFEB7D32CC6}" type="pres">
      <dgm:prSet presAssocID="{3CBAC324-846B-4D64-8481-2107BC35138F}" presName="rootConnector" presStyleLbl="node3" presStyleIdx="2" presStyleCnt="21"/>
      <dgm:spPr/>
    </dgm:pt>
    <dgm:pt modelId="{39C9CD17-1450-4691-8954-BF7ACCEF516F}" type="pres">
      <dgm:prSet presAssocID="{3CBAC324-846B-4D64-8481-2107BC35138F}" presName="hierChild4" presStyleCnt="0"/>
      <dgm:spPr/>
    </dgm:pt>
    <dgm:pt modelId="{D3414CFC-678D-4531-B868-F6F759E184DC}" type="pres">
      <dgm:prSet presAssocID="{3CBAC324-846B-4D64-8481-2107BC35138F}" presName="hierChild5" presStyleCnt="0"/>
      <dgm:spPr/>
    </dgm:pt>
    <dgm:pt modelId="{83FF24AD-869D-4747-9337-AA3A553EC1D2}" type="pres">
      <dgm:prSet presAssocID="{4C029393-DBD7-4F2C-85DF-18E60AD8EB1B}" presName="Name37" presStyleLbl="parChTrans1D3" presStyleIdx="3" presStyleCnt="21"/>
      <dgm:spPr/>
    </dgm:pt>
    <dgm:pt modelId="{91F0DBD3-D559-44BB-B2A2-C2118EEDD84E}" type="pres">
      <dgm:prSet presAssocID="{2335ADFD-CEEA-45D2-B278-4F16CCEBE513}" presName="hierRoot2" presStyleCnt="0">
        <dgm:presLayoutVars>
          <dgm:hierBranch val="init"/>
        </dgm:presLayoutVars>
      </dgm:prSet>
      <dgm:spPr/>
    </dgm:pt>
    <dgm:pt modelId="{4B38C356-B8E5-44D4-B4D8-E6E791A2430E}" type="pres">
      <dgm:prSet presAssocID="{2335ADFD-CEEA-45D2-B278-4F16CCEBE513}" presName="rootComposite" presStyleCnt="0"/>
      <dgm:spPr/>
    </dgm:pt>
    <dgm:pt modelId="{029205A2-85B5-4F4A-8064-10E6D311C8C1}" type="pres">
      <dgm:prSet presAssocID="{2335ADFD-CEEA-45D2-B278-4F16CCEBE513}" presName="rootText" presStyleLbl="node3" presStyleIdx="3" presStyleCnt="21">
        <dgm:presLayoutVars>
          <dgm:chPref val="3"/>
        </dgm:presLayoutVars>
      </dgm:prSet>
      <dgm:spPr/>
    </dgm:pt>
    <dgm:pt modelId="{D4D93595-2BBF-4246-8BE0-750C93D2383D}" type="pres">
      <dgm:prSet presAssocID="{2335ADFD-CEEA-45D2-B278-4F16CCEBE513}" presName="rootConnector" presStyleLbl="node3" presStyleIdx="3" presStyleCnt="21"/>
      <dgm:spPr/>
    </dgm:pt>
    <dgm:pt modelId="{D919CF18-19D2-4EF6-96BE-08C086A7810A}" type="pres">
      <dgm:prSet presAssocID="{2335ADFD-CEEA-45D2-B278-4F16CCEBE513}" presName="hierChild4" presStyleCnt="0"/>
      <dgm:spPr/>
    </dgm:pt>
    <dgm:pt modelId="{3CDEECCD-F939-44DE-A66A-7318E330B2D6}" type="pres">
      <dgm:prSet presAssocID="{2335ADFD-CEEA-45D2-B278-4F16CCEBE513}" presName="hierChild5" presStyleCnt="0"/>
      <dgm:spPr/>
    </dgm:pt>
    <dgm:pt modelId="{963B1997-FBA5-4B2B-AF5A-1B4402AB5879}" type="pres">
      <dgm:prSet presAssocID="{CDA5434E-E4FB-4044-8049-92006CF0BDAE}" presName="Name37" presStyleLbl="parChTrans1D3" presStyleIdx="4" presStyleCnt="21"/>
      <dgm:spPr/>
    </dgm:pt>
    <dgm:pt modelId="{CE05F997-15C1-415E-B614-D3871236900E}" type="pres">
      <dgm:prSet presAssocID="{8FCB0C29-7251-4CE7-8EAA-301EFD678DF2}" presName="hierRoot2" presStyleCnt="0">
        <dgm:presLayoutVars>
          <dgm:hierBranch val="init"/>
        </dgm:presLayoutVars>
      </dgm:prSet>
      <dgm:spPr/>
    </dgm:pt>
    <dgm:pt modelId="{4804E303-B1B8-484D-8A11-857EE3839E89}" type="pres">
      <dgm:prSet presAssocID="{8FCB0C29-7251-4CE7-8EAA-301EFD678DF2}" presName="rootComposite" presStyleCnt="0"/>
      <dgm:spPr/>
    </dgm:pt>
    <dgm:pt modelId="{87F3551D-5C2D-48FE-B430-2F69899254BC}" type="pres">
      <dgm:prSet presAssocID="{8FCB0C29-7251-4CE7-8EAA-301EFD678DF2}" presName="rootText" presStyleLbl="node3" presStyleIdx="4" presStyleCnt="21">
        <dgm:presLayoutVars>
          <dgm:chPref val="3"/>
        </dgm:presLayoutVars>
      </dgm:prSet>
      <dgm:spPr/>
    </dgm:pt>
    <dgm:pt modelId="{F52F7C89-6F3B-4BD6-B435-64EE11D9FD90}" type="pres">
      <dgm:prSet presAssocID="{8FCB0C29-7251-4CE7-8EAA-301EFD678DF2}" presName="rootConnector" presStyleLbl="node3" presStyleIdx="4" presStyleCnt="21"/>
      <dgm:spPr/>
    </dgm:pt>
    <dgm:pt modelId="{956F707C-21DD-47D0-9729-F352D27125F6}" type="pres">
      <dgm:prSet presAssocID="{8FCB0C29-7251-4CE7-8EAA-301EFD678DF2}" presName="hierChild4" presStyleCnt="0"/>
      <dgm:spPr/>
    </dgm:pt>
    <dgm:pt modelId="{B43C51EB-0D59-49EF-8624-C8FAD3054B27}" type="pres">
      <dgm:prSet presAssocID="{8FCB0C29-7251-4CE7-8EAA-301EFD678DF2}" presName="hierChild5" presStyleCnt="0"/>
      <dgm:spPr/>
    </dgm:pt>
    <dgm:pt modelId="{DB151F91-866E-46D4-B399-EE54D6534052}" type="pres">
      <dgm:prSet presAssocID="{9EFC867D-484C-46E0-A576-669EE0C4B0B8}" presName="hierChild5" presStyleCnt="0"/>
      <dgm:spPr/>
    </dgm:pt>
    <dgm:pt modelId="{F3A084F0-E01E-4E06-83C7-D4FA16A05D14}" type="pres">
      <dgm:prSet presAssocID="{E657B19F-3D75-4D5B-BA10-AEE00801DF26}" presName="Name37" presStyleLbl="parChTrans1D2" presStyleIdx="1" presStyleCnt="5"/>
      <dgm:spPr/>
    </dgm:pt>
    <dgm:pt modelId="{71CB06B5-BD1D-4DD0-9141-557A607E25ED}" type="pres">
      <dgm:prSet presAssocID="{22A5D605-8518-49BB-82A3-3A09DB252ED5}" presName="hierRoot2" presStyleCnt="0">
        <dgm:presLayoutVars>
          <dgm:hierBranch val="init"/>
        </dgm:presLayoutVars>
      </dgm:prSet>
      <dgm:spPr/>
    </dgm:pt>
    <dgm:pt modelId="{8BF4C2CF-1F4E-4FB9-BA47-30E30DC42F50}" type="pres">
      <dgm:prSet presAssocID="{22A5D605-8518-49BB-82A3-3A09DB252ED5}" presName="rootComposite" presStyleCnt="0"/>
      <dgm:spPr/>
    </dgm:pt>
    <dgm:pt modelId="{4BA85322-5CBD-4D91-8513-D225BA6416A4}" type="pres">
      <dgm:prSet presAssocID="{22A5D605-8518-49BB-82A3-3A09DB252ED5}" presName="rootText" presStyleLbl="node2" presStyleIdx="1" presStyleCnt="5">
        <dgm:presLayoutVars>
          <dgm:chPref val="3"/>
        </dgm:presLayoutVars>
      </dgm:prSet>
      <dgm:spPr/>
    </dgm:pt>
    <dgm:pt modelId="{00920F3D-514C-4057-A668-411669CDD9AD}" type="pres">
      <dgm:prSet presAssocID="{22A5D605-8518-49BB-82A3-3A09DB252ED5}" presName="rootConnector" presStyleLbl="node2" presStyleIdx="1" presStyleCnt="5"/>
      <dgm:spPr/>
    </dgm:pt>
    <dgm:pt modelId="{F725778D-4B5B-4A09-825D-89C2C2CBB200}" type="pres">
      <dgm:prSet presAssocID="{22A5D605-8518-49BB-82A3-3A09DB252ED5}" presName="hierChild4" presStyleCnt="0"/>
      <dgm:spPr/>
    </dgm:pt>
    <dgm:pt modelId="{56BCFE3F-76B3-427B-B0A2-42F1D847DEE1}" type="pres">
      <dgm:prSet presAssocID="{CB8F60DE-4EF7-456D-9BC9-0AE03143DC62}" presName="Name37" presStyleLbl="parChTrans1D3" presStyleIdx="5" presStyleCnt="21"/>
      <dgm:spPr/>
    </dgm:pt>
    <dgm:pt modelId="{A6FD8F46-BB4B-45B6-B6D5-A2B5D0FEFA8A}" type="pres">
      <dgm:prSet presAssocID="{F8B6F9E2-6A0D-49B0-BC75-14CB5686A93C}" presName="hierRoot2" presStyleCnt="0">
        <dgm:presLayoutVars>
          <dgm:hierBranch val="init"/>
        </dgm:presLayoutVars>
      </dgm:prSet>
      <dgm:spPr/>
    </dgm:pt>
    <dgm:pt modelId="{A2C02AE2-FDB1-4CEA-9D17-41F4870CF9A5}" type="pres">
      <dgm:prSet presAssocID="{F8B6F9E2-6A0D-49B0-BC75-14CB5686A93C}" presName="rootComposite" presStyleCnt="0"/>
      <dgm:spPr/>
    </dgm:pt>
    <dgm:pt modelId="{6A233222-BD5C-42C1-B38D-AD7CDD0124FD}" type="pres">
      <dgm:prSet presAssocID="{F8B6F9E2-6A0D-49B0-BC75-14CB5686A93C}" presName="rootText" presStyleLbl="node3" presStyleIdx="5" presStyleCnt="21">
        <dgm:presLayoutVars>
          <dgm:chPref val="3"/>
        </dgm:presLayoutVars>
      </dgm:prSet>
      <dgm:spPr/>
    </dgm:pt>
    <dgm:pt modelId="{D66B2B44-BCE7-42DE-A9D1-5967CA0A4DBD}" type="pres">
      <dgm:prSet presAssocID="{F8B6F9E2-6A0D-49B0-BC75-14CB5686A93C}" presName="rootConnector" presStyleLbl="node3" presStyleIdx="5" presStyleCnt="21"/>
      <dgm:spPr/>
    </dgm:pt>
    <dgm:pt modelId="{E7EB45D1-E8DB-44D6-A7FB-E56C883A7B21}" type="pres">
      <dgm:prSet presAssocID="{F8B6F9E2-6A0D-49B0-BC75-14CB5686A93C}" presName="hierChild4" presStyleCnt="0"/>
      <dgm:spPr/>
    </dgm:pt>
    <dgm:pt modelId="{C08ECF84-3565-497A-A221-B28140307CE0}" type="pres">
      <dgm:prSet presAssocID="{F8B6F9E2-6A0D-49B0-BC75-14CB5686A93C}" presName="hierChild5" presStyleCnt="0"/>
      <dgm:spPr/>
    </dgm:pt>
    <dgm:pt modelId="{178CA5CB-CE0F-4075-A4AA-CF9773130658}" type="pres">
      <dgm:prSet presAssocID="{CB7709A6-A173-4E95-8C3A-0F84DA49FBB3}" presName="Name37" presStyleLbl="parChTrans1D3" presStyleIdx="6" presStyleCnt="21"/>
      <dgm:spPr/>
    </dgm:pt>
    <dgm:pt modelId="{A3B98D27-8AD8-41AE-A7DA-7F35AD3F2D76}" type="pres">
      <dgm:prSet presAssocID="{2A5FB882-3FB4-4632-9B84-D14B851BD903}" presName="hierRoot2" presStyleCnt="0">
        <dgm:presLayoutVars>
          <dgm:hierBranch val="init"/>
        </dgm:presLayoutVars>
      </dgm:prSet>
      <dgm:spPr/>
    </dgm:pt>
    <dgm:pt modelId="{A192BAB9-BB8C-4D6B-987F-53AA8C2CF804}" type="pres">
      <dgm:prSet presAssocID="{2A5FB882-3FB4-4632-9B84-D14B851BD903}" presName="rootComposite" presStyleCnt="0"/>
      <dgm:spPr/>
    </dgm:pt>
    <dgm:pt modelId="{66B6662D-E700-406E-95CC-4E96E3042C6A}" type="pres">
      <dgm:prSet presAssocID="{2A5FB882-3FB4-4632-9B84-D14B851BD903}" presName="rootText" presStyleLbl="node3" presStyleIdx="6" presStyleCnt="21">
        <dgm:presLayoutVars>
          <dgm:chPref val="3"/>
        </dgm:presLayoutVars>
      </dgm:prSet>
      <dgm:spPr/>
    </dgm:pt>
    <dgm:pt modelId="{95A43B62-CE14-4580-90EB-B1B44B775125}" type="pres">
      <dgm:prSet presAssocID="{2A5FB882-3FB4-4632-9B84-D14B851BD903}" presName="rootConnector" presStyleLbl="node3" presStyleIdx="6" presStyleCnt="21"/>
      <dgm:spPr/>
    </dgm:pt>
    <dgm:pt modelId="{CC222CD3-D7F2-4664-BB68-09FD4864EB1B}" type="pres">
      <dgm:prSet presAssocID="{2A5FB882-3FB4-4632-9B84-D14B851BD903}" presName="hierChild4" presStyleCnt="0"/>
      <dgm:spPr/>
    </dgm:pt>
    <dgm:pt modelId="{774D2752-1433-49A2-8A78-8DEE82B0E2FB}" type="pres">
      <dgm:prSet presAssocID="{2A5FB882-3FB4-4632-9B84-D14B851BD903}" presName="hierChild5" presStyleCnt="0"/>
      <dgm:spPr/>
    </dgm:pt>
    <dgm:pt modelId="{C2BF8AF0-E31A-44DB-932C-F7EE6948D2CB}" type="pres">
      <dgm:prSet presAssocID="{8A6324EA-B9C9-430F-9CF8-4F82C446057B}" presName="Name37" presStyleLbl="parChTrans1D3" presStyleIdx="7" presStyleCnt="21"/>
      <dgm:spPr/>
    </dgm:pt>
    <dgm:pt modelId="{AA231A65-DDEC-4738-875D-3B06CFC0AE88}" type="pres">
      <dgm:prSet presAssocID="{CA29BA63-B3C1-4248-A3F3-6FB49456EF83}" presName="hierRoot2" presStyleCnt="0">
        <dgm:presLayoutVars>
          <dgm:hierBranch val="init"/>
        </dgm:presLayoutVars>
      </dgm:prSet>
      <dgm:spPr/>
    </dgm:pt>
    <dgm:pt modelId="{F94CB13B-1E8E-43B8-876D-DAD7C876173D}" type="pres">
      <dgm:prSet presAssocID="{CA29BA63-B3C1-4248-A3F3-6FB49456EF83}" presName="rootComposite" presStyleCnt="0"/>
      <dgm:spPr/>
    </dgm:pt>
    <dgm:pt modelId="{43EF5DCB-11D9-46FD-9194-C49592DA9C6E}" type="pres">
      <dgm:prSet presAssocID="{CA29BA63-B3C1-4248-A3F3-6FB49456EF83}" presName="rootText" presStyleLbl="node3" presStyleIdx="7" presStyleCnt="21">
        <dgm:presLayoutVars>
          <dgm:chPref val="3"/>
        </dgm:presLayoutVars>
      </dgm:prSet>
      <dgm:spPr/>
    </dgm:pt>
    <dgm:pt modelId="{293545FB-71AF-4232-B19E-32B162E8BCA2}" type="pres">
      <dgm:prSet presAssocID="{CA29BA63-B3C1-4248-A3F3-6FB49456EF83}" presName="rootConnector" presStyleLbl="node3" presStyleIdx="7" presStyleCnt="21"/>
      <dgm:spPr/>
    </dgm:pt>
    <dgm:pt modelId="{9FB9F6DC-DC7C-4EAF-A00E-90719E3CE02F}" type="pres">
      <dgm:prSet presAssocID="{CA29BA63-B3C1-4248-A3F3-6FB49456EF83}" presName="hierChild4" presStyleCnt="0"/>
      <dgm:spPr/>
    </dgm:pt>
    <dgm:pt modelId="{4E9593E1-7DA2-402F-B48A-381C9F486324}" type="pres">
      <dgm:prSet presAssocID="{CA29BA63-B3C1-4248-A3F3-6FB49456EF83}" presName="hierChild5" presStyleCnt="0"/>
      <dgm:spPr/>
    </dgm:pt>
    <dgm:pt modelId="{B1937F94-3CCF-4F5E-B03C-0C31142D2923}" type="pres">
      <dgm:prSet presAssocID="{09A07652-79DE-4EB0-A336-3896F6F83B6B}" presName="Name37" presStyleLbl="parChTrans1D3" presStyleIdx="8" presStyleCnt="21"/>
      <dgm:spPr/>
    </dgm:pt>
    <dgm:pt modelId="{25F67623-7C01-4CB1-AB1A-1EC6E3F98372}" type="pres">
      <dgm:prSet presAssocID="{20BA3157-7F36-4DCC-B60A-5BD3515590A1}" presName="hierRoot2" presStyleCnt="0">
        <dgm:presLayoutVars>
          <dgm:hierBranch val="init"/>
        </dgm:presLayoutVars>
      </dgm:prSet>
      <dgm:spPr/>
    </dgm:pt>
    <dgm:pt modelId="{55497F00-8AA8-494E-8C7C-908DA4A03FBF}" type="pres">
      <dgm:prSet presAssocID="{20BA3157-7F36-4DCC-B60A-5BD3515590A1}" presName="rootComposite" presStyleCnt="0"/>
      <dgm:spPr/>
    </dgm:pt>
    <dgm:pt modelId="{4145CF09-A65C-4C4A-8E47-DC55159EC4F3}" type="pres">
      <dgm:prSet presAssocID="{20BA3157-7F36-4DCC-B60A-5BD3515590A1}" presName="rootText" presStyleLbl="node3" presStyleIdx="8" presStyleCnt="21">
        <dgm:presLayoutVars>
          <dgm:chPref val="3"/>
        </dgm:presLayoutVars>
      </dgm:prSet>
      <dgm:spPr/>
    </dgm:pt>
    <dgm:pt modelId="{0AC65033-331F-472B-9F09-08A698EDC77A}" type="pres">
      <dgm:prSet presAssocID="{20BA3157-7F36-4DCC-B60A-5BD3515590A1}" presName="rootConnector" presStyleLbl="node3" presStyleIdx="8" presStyleCnt="21"/>
      <dgm:spPr/>
    </dgm:pt>
    <dgm:pt modelId="{7895171B-D369-4568-8BF6-5227D348E0DE}" type="pres">
      <dgm:prSet presAssocID="{20BA3157-7F36-4DCC-B60A-5BD3515590A1}" presName="hierChild4" presStyleCnt="0"/>
      <dgm:spPr/>
    </dgm:pt>
    <dgm:pt modelId="{92767AC7-EFDF-4796-A4D2-C3FCDCE5408F}" type="pres">
      <dgm:prSet presAssocID="{20BA3157-7F36-4DCC-B60A-5BD3515590A1}" presName="hierChild5" presStyleCnt="0"/>
      <dgm:spPr/>
    </dgm:pt>
    <dgm:pt modelId="{8FD3C6A8-A550-463A-91A0-6B226502C86E}" type="pres">
      <dgm:prSet presAssocID="{22A5D605-8518-49BB-82A3-3A09DB252ED5}" presName="hierChild5" presStyleCnt="0"/>
      <dgm:spPr/>
    </dgm:pt>
    <dgm:pt modelId="{1927A41B-B840-43E0-97E6-41DC5814D7E6}" type="pres">
      <dgm:prSet presAssocID="{E011962C-044C-423B-A04A-825A0E5F658E}" presName="Name37" presStyleLbl="parChTrans1D2" presStyleIdx="2" presStyleCnt="5"/>
      <dgm:spPr/>
    </dgm:pt>
    <dgm:pt modelId="{7954E761-68CB-497D-AE7C-317E0E43E6FD}" type="pres">
      <dgm:prSet presAssocID="{CB67E499-A31B-4586-A56C-9EF24DF0116C}" presName="hierRoot2" presStyleCnt="0">
        <dgm:presLayoutVars>
          <dgm:hierBranch val="init"/>
        </dgm:presLayoutVars>
      </dgm:prSet>
      <dgm:spPr/>
    </dgm:pt>
    <dgm:pt modelId="{5270E736-8172-49AB-9888-5FC19DA7E25F}" type="pres">
      <dgm:prSet presAssocID="{CB67E499-A31B-4586-A56C-9EF24DF0116C}" presName="rootComposite" presStyleCnt="0"/>
      <dgm:spPr/>
    </dgm:pt>
    <dgm:pt modelId="{FBC88D80-7428-4E12-9C70-3675BEE9C594}" type="pres">
      <dgm:prSet presAssocID="{CB67E499-A31B-4586-A56C-9EF24DF0116C}" presName="rootText" presStyleLbl="node2" presStyleIdx="2" presStyleCnt="5">
        <dgm:presLayoutVars>
          <dgm:chPref val="3"/>
        </dgm:presLayoutVars>
      </dgm:prSet>
      <dgm:spPr/>
    </dgm:pt>
    <dgm:pt modelId="{98CDAB67-7787-44A9-AD8A-9E7205B24C24}" type="pres">
      <dgm:prSet presAssocID="{CB67E499-A31B-4586-A56C-9EF24DF0116C}" presName="rootConnector" presStyleLbl="node2" presStyleIdx="2" presStyleCnt="5"/>
      <dgm:spPr/>
    </dgm:pt>
    <dgm:pt modelId="{C25C70FF-B459-4443-9654-FB25FA12594B}" type="pres">
      <dgm:prSet presAssocID="{CB67E499-A31B-4586-A56C-9EF24DF0116C}" presName="hierChild4" presStyleCnt="0"/>
      <dgm:spPr/>
    </dgm:pt>
    <dgm:pt modelId="{10EBD8A0-EE7F-444D-97B9-D57880D8353B}" type="pres">
      <dgm:prSet presAssocID="{0A8182D9-5EC1-4222-BD3B-C4A8F1CC0DED}" presName="Name37" presStyleLbl="parChTrans1D3" presStyleIdx="9" presStyleCnt="21"/>
      <dgm:spPr/>
    </dgm:pt>
    <dgm:pt modelId="{F3671D7B-7BFF-4C43-B381-C7B7295D0DDD}" type="pres">
      <dgm:prSet presAssocID="{F627E582-27B5-421A-848E-A466B303B0FF}" presName="hierRoot2" presStyleCnt="0">
        <dgm:presLayoutVars>
          <dgm:hierBranch val="init"/>
        </dgm:presLayoutVars>
      </dgm:prSet>
      <dgm:spPr/>
    </dgm:pt>
    <dgm:pt modelId="{B07E2DC1-AFF1-4B10-9369-723EE9D113AE}" type="pres">
      <dgm:prSet presAssocID="{F627E582-27B5-421A-848E-A466B303B0FF}" presName="rootComposite" presStyleCnt="0"/>
      <dgm:spPr/>
    </dgm:pt>
    <dgm:pt modelId="{37F846AA-B663-4FE8-B257-E6CE0D3FB9AE}" type="pres">
      <dgm:prSet presAssocID="{F627E582-27B5-421A-848E-A466B303B0FF}" presName="rootText" presStyleLbl="node3" presStyleIdx="9" presStyleCnt="21">
        <dgm:presLayoutVars>
          <dgm:chPref val="3"/>
        </dgm:presLayoutVars>
      </dgm:prSet>
      <dgm:spPr/>
    </dgm:pt>
    <dgm:pt modelId="{131D68D8-A9AB-4239-B55C-3BCE9C79D8D2}" type="pres">
      <dgm:prSet presAssocID="{F627E582-27B5-421A-848E-A466B303B0FF}" presName="rootConnector" presStyleLbl="node3" presStyleIdx="9" presStyleCnt="21"/>
      <dgm:spPr/>
    </dgm:pt>
    <dgm:pt modelId="{B38E3CC3-AAA5-42E7-8574-E8A6140C3035}" type="pres">
      <dgm:prSet presAssocID="{F627E582-27B5-421A-848E-A466B303B0FF}" presName="hierChild4" presStyleCnt="0"/>
      <dgm:spPr/>
    </dgm:pt>
    <dgm:pt modelId="{778CA842-256C-4937-9B7A-81B989B6E183}" type="pres">
      <dgm:prSet presAssocID="{F627E582-27B5-421A-848E-A466B303B0FF}" presName="hierChild5" presStyleCnt="0"/>
      <dgm:spPr/>
    </dgm:pt>
    <dgm:pt modelId="{B25D279E-794E-484A-B839-58C6B4872747}" type="pres">
      <dgm:prSet presAssocID="{345AC703-A338-46D0-86C3-7520B09879E4}" presName="Name37" presStyleLbl="parChTrans1D3" presStyleIdx="10" presStyleCnt="21"/>
      <dgm:spPr/>
    </dgm:pt>
    <dgm:pt modelId="{B34F3EA1-900D-41DE-88F2-0C2CF94463E5}" type="pres">
      <dgm:prSet presAssocID="{4DFDA2C0-422B-4029-BFEC-EEB1E42598EA}" presName="hierRoot2" presStyleCnt="0">
        <dgm:presLayoutVars>
          <dgm:hierBranch val="init"/>
        </dgm:presLayoutVars>
      </dgm:prSet>
      <dgm:spPr/>
    </dgm:pt>
    <dgm:pt modelId="{42A52E3D-BE18-41DF-9135-C5F7399C99BD}" type="pres">
      <dgm:prSet presAssocID="{4DFDA2C0-422B-4029-BFEC-EEB1E42598EA}" presName="rootComposite" presStyleCnt="0"/>
      <dgm:spPr/>
    </dgm:pt>
    <dgm:pt modelId="{C58778F3-3AB8-4E0A-97B2-AC61D7E4C47B}" type="pres">
      <dgm:prSet presAssocID="{4DFDA2C0-422B-4029-BFEC-EEB1E42598EA}" presName="rootText" presStyleLbl="node3" presStyleIdx="10" presStyleCnt="21">
        <dgm:presLayoutVars>
          <dgm:chPref val="3"/>
        </dgm:presLayoutVars>
      </dgm:prSet>
      <dgm:spPr/>
    </dgm:pt>
    <dgm:pt modelId="{8A87B849-A243-4901-8CA0-CCB6B69D3FE9}" type="pres">
      <dgm:prSet presAssocID="{4DFDA2C0-422B-4029-BFEC-EEB1E42598EA}" presName="rootConnector" presStyleLbl="node3" presStyleIdx="10" presStyleCnt="21"/>
      <dgm:spPr/>
    </dgm:pt>
    <dgm:pt modelId="{CF54E6DB-036B-44EE-A8BD-08A82027DE1A}" type="pres">
      <dgm:prSet presAssocID="{4DFDA2C0-422B-4029-BFEC-EEB1E42598EA}" presName="hierChild4" presStyleCnt="0"/>
      <dgm:spPr/>
    </dgm:pt>
    <dgm:pt modelId="{092EB7D2-3ADC-4834-B138-EAD18BFB7516}" type="pres">
      <dgm:prSet presAssocID="{4DFDA2C0-422B-4029-BFEC-EEB1E42598EA}" presName="hierChild5" presStyleCnt="0"/>
      <dgm:spPr/>
    </dgm:pt>
    <dgm:pt modelId="{97DEC238-A0A9-42F8-BD0D-03E66B3BD947}" type="pres">
      <dgm:prSet presAssocID="{A9658EE0-9622-4D8B-9D3B-D9BB376B1B06}" presName="Name37" presStyleLbl="parChTrans1D3" presStyleIdx="11" presStyleCnt="21"/>
      <dgm:spPr/>
    </dgm:pt>
    <dgm:pt modelId="{E9BA3FEC-3B05-4C02-A1FC-9C7BE59EE8EC}" type="pres">
      <dgm:prSet presAssocID="{972FD1E5-EE3C-40C1-9075-530CAD227624}" presName="hierRoot2" presStyleCnt="0">
        <dgm:presLayoutVars>
          <dgm:hierBranch val="init"/>
        </dgm:presLayoutVars>
      </dgm:prSet>
      <dgm:spPr/>
    </dgm:pt>
    <dgm:pt modelId="{DB90AED1-098A-45BF-9022-CBFFFEA925AC}" type="pres">
      <dgm:prSet presAssocID="{972FD1E5-EE3C-40C1-9075-530CAD227624}" presName="rootComposite" presStyleCnt="0"/>
      <dgm:spPr/>
    </dgm:pt>
    <dgm:pt modelId="{DF5B6463-1046-42DC-BFA2-EA831D2FF4A1}" type="pres">
      <dgm:prSet presAssocID="{972FD1E5-EE3C-40C1-9075-530CAD227624}" presName="rootText" presStyleLbl="node3" presStyleIdx="11" presStyleCnt="21">
        <dgm:presLayoutVars>
          <dgm:chPref val="3"/>
        </dgm:presLayoutVars>
      </dgm:prSet>
      <dgm:spPr/>
    </dgm:pt>
    <dgm:pt modelId="{FDE78251-1C1C-4AE4-87AE-E5D8D55CD410}" type="pres">
      <dgm:prSet presAssocID="{972FD1E5-EE3C-40C1-9075-530CAD227624}" presName="rootConnector" presStyleLbl="node3" presStyleIdx="11" presStyleCnt="21"/>
      <dgm:spPr/>
    </dgm:pt>
    <dgm:pt modelId="{FB81EE10-C73D-4D74-8F21-09C56B72BD58}" type="pres">
      <dgm:prSet presAssocID="{972FD1E5-EE3C-40C1-9075-530CAD227624}" presName="hierChild4" presStyleCnt="0"/>
      <dgm:spPr/>
    </dgm:pt>
    <dgm:pt modelId="{D5F6A2C0-E489-467E-977E-33096689CE8E}" type="pres">
      <dgm:prSet presAssocID="{972FD1E5-EE3C-40C1-9075-530CAD227624}" presName="hierChild5" presStyleCnt="0"/>
      <dgm:spPr/>
    </dgm:pt>
    <dgm:pt modelId="{20A7601B-80C4-435D-8D14-24F77FF206A2}" type="pres">
      <dgm:prSet presAssocID="{68AA0ECA-6542-4CB7-9FBE-2A79AEC3476C}" presName="Name37" presStyleLbl="parChTrans1D3" presStyleIdx="12" presStyleCnt="21"/>
      <dgm:spPr/>
    </dgm:pt>
    <dgm:pt modelId="{5916F8A5-077A-4F5E-9204-793173C0AC4E}" type="pres">
      <dgm:prSet presAssocID="{C51A6167-DFBE-41F2-9A6E-17D2104BECBA}" presName="hierRoot2" presStyleCnt="0">
        <dgm:presLayoutVars>
          <dgm:hierBranch val="init"/>
        </dgm:presLayoutVars>
      </dgm:prSet>
      <dgm:spPr/>
    </dgm:pt>
    <dgm:pt modelId="{963ABDC2-788A-4966-8F01-018F81621833}" type="pres">
      <dgm:prSet presAssocID="{C51A6167-DFBE-41F2-9A6E-17D2104BECBA}" presName="rootComposite" presStyleCnt="0"/>
      <dgm:spPr/>
    </dgm:pt>
    <dgm:pt modelId="{D0AEA74F-2A22-460C-9D6C-84E28705E4E1}" type="pres">
      <dgm:prSet presAssocID="{C51A6167-DFBE-41F2-9A6E-17D2104BECBA}" presName="rootText" presStyleLbl="node3" presStyleIdx="12" presStyleCnt="21">
        <dgm:presLayoutVars>
          <dgm:chPref val="3"/>
        </dgm:presLayoutVars>
      </dgm:prSet>
      <dgm:spPr/>
    </dgm:pt>
    <dgm:pt modelId="{1016E34C-A77D-44C6-B598-10E24BDCE471}" type="pres">
      <dgm:prSet presAssocID="{C51A6167-DFBE-41F2-9A6E-17D2104BECBA}" presName="rootConnector" presStyleLbl="node3" presStyleIdx="12" presStyleCnt="21"/>
      <dgm:spPr/>
    </dgm:pt>
    <dgm:pt modelId="{1790C729-46D9-4234-9114-FA4ADA52C067}" type="pres">
      <dgm:prSet presAssocID="{C51A6167-DFBE-41F2-9A6E-17D2104BECBA}" presName="hierChild4" presStyleCnt="0"/>
      <dgm:spPr/>
    </dgm:pt>
    <dgm:pt modelId="{678554B1-56D7-4F12-8B3B-F42C910563E8}" type="pres">
      <dgm:prSet presAssocID="{C51A6167-DFBE-41F2-9A6E-17D2104BECBA}" presName="hierChild5" presStyleCnt="0"/>
      <dgm:spPr/>
    </dgm:pt>
    <dgm:pt modelId="{42682726-EB1E-4EFD-8848-FB63F3B88EDD}" type="pres">
      <dgm:prSet presAssocID="{CB67E499-A31B-4586-A56C-9EF24DF0116C}" presName="hierChild5" presStyleCnt="0"/>
      <dgm:spPr/>
    </dgm:pt>
    <dgm:pt modelId="{866C3CEC-47F9-4FD0-875A-B672FAD23C70}" type="pres">
      <dgm:prSet presAssocID="{F4337D1E-0EAE-49C7-A354-3E538BA77946}" presName="Name37" presStyleLbl="parChTrans1D2" presStyleIdx="3" presStyleCnt="5"/>
      <dgm:spPr/>
    </dgm:pt>
    <dgm:pt modelId="{FA21ED43-D8F4-464C-A6B9-29FAFF6C2EAA}" type="pres">
      <dgm:prSet presAssocID="{D5D23175-EB3B-4AF2-BCCA-DD6528608124}" presName="hierRoot2" presStyleCnt="0">
        <dgm:presLayoutVars>
          <dgm:hierBranch val="init"/>
        </dgm:presLayoutVars>
      </dgm:prSet>
      <dgm:spPr/>
    </dgm:pt>
    <dgm:pt modelId="{F06EEDAD-E7F5-449A-93AB-E0B35274A048}" type="pres">
      <dgm:prSet presAssocID="{D5D23175-EB3B-4AF2-BCCA-DD6528608124}" presName="rootComposite" presStyleCnt="0"/>
      <dgm:spPr/>
    </dgm:pt>
    <dgm:pt modelId="{C2AECAF4-62C5-4E8E-8FE8-F463E5F33F68}" type="pres">
      <dgm:prSet presAssocID="{D5D23175-EB3B-4AF2-BCCA-DD6528608124}" presName="rootText" presStyleLbl="node2" presStyleIdx="3" presStyleCnt="5">
        <dgm:presLayoutVars>
          <dgm:chPref val="3"/>
        </dgm:presLayoutVars>
      </dgm:prSet>
      <dgm:spPr/>
    </dgm:pt>
    <dgm:pt modelId="{0317FBFC-5B98-4B2D-A60B-0C674EAC1257}" type="pres">
      <dgm:prSet presAssocID="{D5D23175-EB3B-4AF2-BCCA-DD6528608124}" presName="rootConnector" presStyleLbl="node2" presStyleIdx="3" presStyleCnt="5"/>
      <dgm:spPr/>
    </dgm:pt>
    <dgm:pt modelId="{2A777D41-FE45-4EA3-BD39-FFB9FCEBD820}" type="pres">
      <dgm:prSet presAssocID="{D5D23175-EB3B-4AF2-BCCA-DD6528608124}" presName="hierChild4" presStyleCnt="0"/>
      <dgm:spPr/>
    </dgm:pt>
    <dgm:pt modelId="{64BDAF68-B756-4056-A59C-EFCA1DE6FF63}" type="pres">
      <dgm:prSet presAssocID="{626E3344-F5CE-4C25-9041-53B5E3057C43}" presName="Name37" presStyleLbl="parChTrans1D3" presStyleIdx="13" presStyleCnt="21"/>
      <dgm:spPr/>
    </dgm:pt>
    <dgm:pt modelId="{7C08CCF1-B9B2-4473-894D-73EC4D9C3DB7}" type="pres">
      <dgm:prSet presAssocID="{ADC66D20-71FD-4C41-ACC8-1A8CF99B4080}" presName="hierRoot2" presStyleCnt="0">
        <dgm:presLayoutVars>
          <dgm:hierBranch val="init"/>
        </dgm:presLayoutVars>
      </dgm:prSet>
      <dgm:spPr/>
    </dgm:pt>
    <dgm:pt modelId="{0BD88119-8B3F-4E01-A1DC-2FCFDA5EAB6C}" type="pres">
      <dgm:prSet presAssocID="{ADC66D20-71FD-4C41-ACC8-1A8CF99B4080}" presName="rootComposite" presStyleCnt="0"/>
      <dgm:spPr/>
    </dgm:pt>
    <dgm:pt modelId="{D9793AFC-F915-4C35-97AD-3BA49964649D}" type="pres">
      <dgm:prSet presAssocID="{ADC66D20-71FD-4C41-ACC8-1A8CF99B4080}" presName="rootText" presStyleLbl="node3" presStyleIdx="13" presStyleCnt="21">
        <dgm:presLayoutVars>
          <dgm:chPref val="3"/>
        </dgm:presLayoutVars>
      </dgm:prSet>
      <dgm:spPr/>
    </dgm:pt>
    <dgm:pt modelId="{0860002D-F905-4C77-A0AD-26C0ACF4F699}" type="pres">
      <dgm:prSet presAssocID="{ADC66D20-71FD-4C41-ACC8-1A8CF99B4080}" presName="rootConnector" presStyleLbl="node3" presStyleIdx="13" presStyleCnt="21"/>
      <dgm:spPr/>
    </dgm:pt>
    <dgm:pt modelId="{BA99B2EA-EDA3-4A0C-9CC8-D8DC7F428E0D}" type="pres">
      <dgm:prSet presAssocID="{ADC66D20-71FD-4C41-ACC8-1A8CF99B4080}" presName="hierChild4" presStyleCnt="0"/>
      <dgm:spPr/>
    </dgm:pt>
    <dgm:pt modelId="{26EB872B-F0FC-439D-99E7-B7B39D3D1ECF}" type="pres">
      <dgm:prSet presAssocID="{ADC66D20-71FD-4C41-ACC8-1A8CF99B4080}" presName="hierChild5" presStyleCnt="0"/>
      <dgm:spPr/>
    </dgm:pt>
    <dgm:pt modelId="{644C48B7-6954-42C3-80E6-508C83050CF5}" type="pres">
      <dgm:prSet presAssocID="{6A9050A2-DA2C-4B7C-A817-1CAED58A729E}" presName="Name37" presStyleLbl="parChTrans1D3" presStyleIdx="14" presStyleCnt="21"/>
      <dgm:spPr/>
    </dgm:pt>
    <dgm:pt modelId="{53ABEB75-2483-4ADE-BD90-9B158C26259C}" type="pres">
      <dgm:prSet presAssocID="{7C09B042-2819-4D38-ADF7-558C5D3FEFC5}" presName="hierRoot2" presStyleCnt="0">
        <dgm:presLayoutVars>
          <dgm:hierBranch val="init"/>
        </dgm:presLayoutVars>
      </dgm:prSet>
      <dgm:spPr/>
    </dgm:pt>
    <dgm:pt modelId="{073DCB36-D0F0-412A-8D70-CD1B9455BB5A}" type="pres">
      <dgm:prSet presAssocID="{7C09B042-2819-4D38-ADF7-558C5D3FEFC5}" presName="rootComposite" presStyleCnt="0"/>
      <dgm:spPr/>
    </dgm:pt>
    <dgm:pt modelId="{DC366495-C5F7-428C-BDDF-4AE55DE25534}" type="pres">
      <dgm:prSet presAssocID="{7C09B042-2819-4D38-ADF7-558C5D3FEFC5}" presName="rootText" presStyleLbl="node3" presStyleIdx="14" presStyleCnt="21">
        <dgm:presLayoutVars>
          <dgm:chPref val="3"/>
        </dgm:presLayoutVars>
      </dgm:prSet>
      <dgm:spPr/>
    </dgm:pt>
    <dgm:pt modelId="{31C092D0-651D-4880-B66C-7BF6142B31F7}" type="pres">
      <dgm:prSet presAssocID="{7C09B042-2819-4D38-ADF7-558C5D3FEFC5}" presName="rootConnector" presStyleLbl="node3" presStyleIdx="14" presStyleCnt="21"/>
      <dgm:spPr/>
    </dgm:pt>
    <dgm:pt modelId="{B1A5B0C2-8290-4398-9D1F-CD013EDCE5B1}" type="pres">
      <dgm:prSet presAssocID="{7C09B042-2819-4D38-ADF7-558C5D3FEFC5}" presName="hierChild4" presStyleCnt="0"/>
      <dgm:spPr/>
    </dgm:pt>
    <dgm:pt modelId="{BD3B3360-F012-4A31-9901-3B3225E79426}" type="pres">
      <dgm:prSet presAssocID="{7C09B042-2819-4D38-ADF7-558C5D3FEFC5}" presName="hierChild5" presStyleCnt="0"/>
      <dgm:spPr/>
    </dgm:pt>
    <dgm:pt modelId="{8996BD13-2B24-469A-B2C3-BDD112E500F9}" type="pres">
      <dgm:prSet presAssocID="{44887148-70B2-4DA6-8D78-FBCB3C14B26D}" presName="Name37" presStyleLbl="parChTrans1D3" presStyleIdx="15" presStyleCnt="21"/>
      <dgm:spPr/>
    </dgm:pt>
    <dgm:pt modelId="{6A7B99E6-4A77-424F-9097-0586BE765F20}" type="pres">
      <dgm:prSet presAssocID="{C648B448-FA25-404F-B19F-049C34DA991E}" presName="hierRoot2" presStyleCnt="0">
        <dgm:presLayoutVars>
          <dgm:hierBranch val="init"/>
        </dgm:presLayoutVars>
      </dgm:prSet>
      <dgm:spPr/>
    </dgm:pt>
    <dgm:pt modelId="{75FE2682-22E6-4DCD-944B-52AD93C8F1AA}" type="pres">
      <dgm:prSet presAssocID="{C648B448-FA25-404F-B19F-049C34DA991E}" presName="rootComposite" presStyleCnt="0"/>
      <dgm:spPr/>
    </dgm:pt>
    <dgm:pt modelId="{3FFAD5FA-93BC-438C-AA1A-472A2F6C36FB}" type="pres">
      <dgm:prSet presAssocID="{C648B448-FA25-404F-B19F-049C34DA991E}" presName="rootText" presStyleLbl="node3" presStyleIdx="15" presStyleCnt="21">
        <dgm:presLayoutVars>
          <dgm:chPref val="3"/>
        </dgm:presLayoutVars>
      </dgm:prSet>
      <dgm:spPr/>
    </dgm:pt>
    <dgm:pt modelId="{1E8BA315-CBEC-44BB-A60E-68886B70E546}" type="pres">
      <dgm:prSet presAssocID="{C648B448-FA25-404F-B19F-049C34DA991E}" presName="rootConnector" presStyleLbl="node3" presStyleIdx="15" presStyleCnt="21"/>
      <dgm:spPr/>
    </dgm:pt>
    <dgm:pt modelId="{53D4CE10-612C-4D36-B305-04B5B0A1D13E}" type="pres">
      <dgm:prSet presAssocID="{C648B448-FA25-404F-B19F-049C34DA991E}" presName="hierChild4" presStyleCnt="0"/>
      <dgm:spPr/>
    </dgm:pt>
    <dgm:pt modelId="{9F9C3BFB-EF03-4559-BE2E-CAFFCBBBA35C}" type="pres">
      <dgm:prSet presAssocID="{C648B448-FA25-404F-B19F-049C34DA991E}" presName="hierChild5" presStyleCnt="0"/>
      <dgm:spPr/>
    </dgm:pt>
    <dgm:pt modelId="{DE7DB0AD-A45E-4E70-B8FA-E70E639B4E6B}" type="pres">
      <dgm:prSet presAssocID="{96523905-2617-4E79-9998-FD32605E231E}" presName="Name37" presStyleLbl="parChTrans1D3" presStyleIdx="16" presStyleCnt="21"/>
      <dgm:spPr/>
    </dgm:pt>
    <dgm:pt modelId="{60267CD0-5880-48D4-9BEA-FEF02A420A5A}" type="pres">
      <dgm:prSet presAssocID="{B5A9D685-9C63-4AB6-B392-756A86E21DDA}" presName="hierRoot2" presStyleCnt="0">
        <dgm:presLayoutVars>
          <dgm:hierBranch val="init"/>
        </dgm:presLayoutVars>
      </dgm:prSet>
      <dgm:spPr/>
    </dgm:pt>
    <dgm:pt modelId="{D576D535-526D-498C-9722-476F2B961607}" type="pres">
      <dgm:prSet presAssocID="{B5A9D685-9C63-4AB6-B392-756A86E21DDA}" presName="rootComposite" presStyleCnt="0"/>
      <dgm:spPr/>
    </dgm:pt>
    <dgm:pt modelId="{A09CD8E9-5303-4B45-9CDE-C40CE8ABA1F0}" type="pres">
      <dgm:prSet presAssocID="{B5A9D685-9C63-4AB6-B392-756A86E21DDA}" presName="rootText" presStyleLbl="node3" presStyleIdx="16" presStyleCnt="21">
        <dgm:presLayoutVars>
          <dgm:chPref val="3"/>
        </dgm:presLayoutVars>
      </dgm:prSet>
      <dgm:spPr/>
    </dgm:pt>
    <dgm:pt modelId="{23017DCC-3071-4D92-986A-0AAB553B8A9E}" type="pres">
      <dgm:prSet presAssocID="{B5A9D685-9C63-4AB6-B392-756A86E21DDA}" presName="rootConnector" presStyleLbl="node3" presStyleIdx="16" presStyleCnt="21"/>
      <dgm:spPr/>
    </dgm:pt>
    <dgm:pt modelId="{60DAF349-1632-4695-B36B-0287D6D08051}" type="pres">
      <dgm:prSet presAssocID="{B5A9D685-9C63-4AB6-B392-756A86E21DDA}" presName="hierChild4" presStyleCnt="0"/>
      <dgm:spPr/>
    </dgm:pt>
    <dgm:pt modelId="{6FB676B6-0606-4424-8D8F-72A83F5D8E5F}" type="pres">
      <dgm:prSet presAssocID="{B5A9D685-9C63-4AB6-B392-756A86E21DDA}" presName="hierChild5" presStyleCnt="0"/>
      <dgm:spPr/>
    </dgm:pt>
    <dgm:pt modelId="{7A73F837-6694-4CC0-8A77-A139C2368F3B}" type="pres">
      <dgm:prSet presAssocID="{D5D23175-EB3B-4AF2-BCCA-DD6528608124}" presName="hierChild5" presStyleCnt="0"/>
      <dgm:spPr/>
    </dgm:pt>
    <dgm:pt modelId="{0D58F9EF-267D-40F5-804A-1A6954FF25D5}" type="pres">
      <dgm:prSet presAssocID="{7F2F2154-0C73-471F-B124-084DBACC1E4C}" presName="Name37" presStyleLbl="parChTrans1D2" presStyleIdx="4" presStyleCnt="5"/>
      <dgm:spPr/>
    </dgm:pt>
    <dgm:pt modelId="{758CB2EA-11C2-4688-9240-CC9DF7982288}" type="pres">
      <dgm:prSet presAssocID="{6CD1DCED-A124-4479-8ED3-F6407641CB47}" presName="hierRoot2" presStyleCnt="0">
        <dgm:presLayoutVars>
          <dgm:hierBranch val="init"/>
        </dgm:presLayoutVars>
      </dgm:prSet>
      <dgm:spPr/>
    </dgm:pt>
    <dgm:pt modelId="{2817D425-29FF-4B68-9ABB-4B03F9F9641D}" type="pres">
      <dgm:prSet presAssocID="{6CD1DCED-A124-4479-8ED3-F6407641CB47}" presName="rootComposite" presStyleCnt="0"/>
      <dgm:spPr/>
    </dgm:pt>
    <dgm:pt modelId="{6B98DC32-D04C-45E7-839C-56CFC6A5B15D}" type="pres">
      <dgm:prSet presAssocID="{6CD1DCED-A124-4479-8ED3-F6407641CB47}" presName="rootText" presStyleLbl="node2" presStyleIdx="4" presStyleCnt="5">
        <dgm:presLayoutVars>
          <dgm:chPref val="3"/>
        </dgm:presLayoutVars>
      </dgm:prSet>
      <dgm:spPr/>
    </dgm:pt>
    <dgm:pt modelId="{BF581929-C541-44EF-8833-E8236EEE6045}" type="pres">
      <dgm:prSet presAssocID="{6CD1DCED-A124-4479-8ED3-F6407641CB47}" presName="rootConnector" presStyleLbl="node2" presStyleIdx="4" presStyleCnt="5"/>
      <dgm:spPr/>
    </dgm:pt>
    <dgm:pt modelId="{90A188C8-A283-4967-9120-30B6FFAAA0D3}" type="pres">
      <dgm:prSet presAssocID="{6CD1DCED-A124-4479-8ED3-F6407641CB47}" presName="hierChild4" presStyleCnt="0"/>
      <dgm:spPr/>
    </dgm:pt>
    <dgm:pt modelId="{99DC5FE5-B262-461C-8C9B-4D6254B48E6D}" type="pres">
      <dgm:prSet presAssocID="{A0E3E691-ECBF-46AB-BFCD-C55F5DD1A88E}" presName="Name37" presStyleLbl="parChTrans1D3" presStyleIdx="17" presStyleCnt="21"/>
      <dgm:spPr/>
    </dgm:pt>
    <dgm:pt modelId="{2C3F70E3-646B-43D8-9C9E-E4AB0B9DABAE}" type="pres">
      <dgm:prSet presAssocID="{982BB537-D234-4561-82F9-C4466F3FD89E}" presName="hierRoot2" presStyleCnt="0">
        <dgm:presLayoutVars>
          <dgm:hierBranch val="init"/>
        </dgm:presLayoutVars>
      </dgm:prSet>
      <dgm:spPr/>
    </dgm:pt>
    <dgm:pt modelId="{BC427568-141B-4FEF-A83E-C3C4293F4702}" type="pres">
      <dgm:prSet presAssocID="{982BB537-D234-4561-82F9-C4466F3FD89E}" presName="rootComposite" presStyleCnt="0"/>
      <dgm:spPr/>
    </dgm:pt>
    <dgm:pt modelId="{34B55D88-2175-4909-9D38-48B37F35FA44}" type="pres">
      <dgm:prSet presAssocID="{982BB537-D234-4561-82F9-C4466F3FD89E}" presName="rootText" presStyleLbl="node3" presStyleIdx="17" presStyleCnt="21">
        <dgm:presLayoutVars>
          <dgm:chPref val="3"/>
        </dgm:presLayoutVars>
      </dgm:prSet>
      <dgm:spPr/>
    </dgm:pt>
    <dgm:pt modelId="{41F44E3A-3149-4B02-AE81-B46C9FDCD07C}" type="pres">
      <dgm:prSet presAssocID="{982BB537-D234-4561-82F9-C4466F3FD89E}" presName="rootConnector" presStyleLbl="node3" presStyleIdx="17" presStyleCnt="21"/>
      <dgm:spPr/>
    </dgm:pt>
    <dgm:pt modelId="{0E8C5097-B54D-46D0-8DF4-216826FD8EE2}" type="pres">
      <dgm:prSet presAssocID="{982BB537-D234-4561-82F9-C4466F3FD89E}" presName="hierChild4" presStyleCnt="0"/>
      <dgm:spPr/>
    </dgm:pt>
    <dgm:pt modelId="{C98A60B5-914D-4789-9BB7-AA1010F5E864}" type="pres">
      <dgm:prSet presAssocID="{982BB537-D234-4561-82F9-C4466F3FD89E}" presName="hierChild5" presStyleCnt="0"/>
      <dgm:spPr/>
    </dgm:pt>
    <dgm:pt modelId="{E6212B23-928F-49E4-8A8C-65B06DB00C18}" type="pres">
      <dgm:prSet presAssocID="{D9A619A7-1C14-46DC-9D0A-985B77E51FA4}" presName="Name37" presStyleLbl="parChTrans1D3" presStyleIdx="18" presStyleCnt="21"/>
      <dgm:spPr/>
    </dgm:pt>
    <dgm:pt modelId="{F7E3734C-1CE9-4809-AE49-CEB3D84D1F87}" type="pres">
      <dgm:prSet presAssocID="{7C185A34-7A17-4C82-B5E2-1604AF299DA3}" presName="hierRoot2" presStyleCnt="0">
        <dgm:presLayoutVars>
          <dgm:hierBranch val="init"/>
        </dgm:presLayoutVars>
      </dgm:prSet>
      <dgm:spPr/>
    </dgm:pt>
    <dgm:pt modelId="{4E7A40B8-D551-4069-8A69-801232EAD777}" type="pres">
      <dgm:prSet presAssocID="{7C185A34-7A17-4C82-B5E2-1604AF299DA3}" presName="rootComposite" presStyleCnt="0"/>
      <dgm:spPr/>
    </dgm:pt>
    <dgm:pt modelId="{DF17E8B9-E2FA-49AA-A3C9-EB5DBAB0EB9D}" type="pres">
      <dgm:prSet presAssocID="{7C185A34-7A17-4C82-B5E2-1604AF299DA3}" presName="rootText" presStyleLbl="node3" presStyleIdx="18" presStyleCnt="21">
        <dgm:presLayoutVars>
          <dgm:chPref val="3"/>
        </dgm:presLayoutVars>
      </dgm:prSet>
      <dgm:spPr/>
    </dgm:pt>
    <dgm:pt modelId="{6D7F5F49-6AF1-4682-A032-855D9CB57789}" type="pres">
      <dgm:prSet presAssocID="{7C185A34-7A17-4C82-B5E2-1604AF299DA3}" presName="rootConnector" presStyleLbl="node3" presStyleIdx="18" presStyleCnt="21"/>
      <dgm:spPr/>
    </dgm:pt>
    <dgm:pt modelId="{E8EAC65A-6057-4428-B1CB-CB2B2716CE83}" type="pres">
      <dgm:prSet presAssocID="{7C185A34-7A17-4C82-B5E2-1604AF299DA3}" presName="hierChild4" presStyleCnt="0"/>
      <dgm:spPr/>
    </dgm:pt>
    <dgm:pt modelId="{BE989F21-F8E8-4BA9-AA6A-164290E90A54}" type="pres">
      <dgm:prSet presAssocID="{7C185A34-7A17-4C82-B5E2-1604AF299DA3}" presName="hierChild5" presStyleCnt="0"/>
      <dgm:spPr/>
    </dgm:pt>
    <dgm:pt modelId="{AACFA299-B0E0-4A41-BED6-FB35CBA3C8FD}" type="pres">
      <dgm:prSet presAssocID="{D54CFB69-1B66-45A8-96DC-A868F4F05A2D}" presName="Name37" presStyleLbl="parChTrans1D3" presStyleIdx="19" presStyleCnt="21"/>
      <dgm:spPr/>
    </dgm:pt>
    <dgm:pt modelId="{B0FC9269-8F41-4575-9E0F-04884CDA911F}" type="pres">
      <dgm:prSet presAssocID="{9639AF25-BC31-4120-853F-D9DBBDDF22ED}" presName="hierRoot2" presStyleCnt="0">
        <dgm:presLayoutVars>
          <dgm:hierBranch val="init"/>
        </dgm:presLayoutVars>
      </dgm:prSet>
      <dgm:spPr/>
    </dgm:pt>
    <dgm:pt modelId="{BD483DC8-6CF9-4285-8A13-EAB907A62B16}" type="pres">
      <dgm:prSet presAssocID="{9639AF25-BC31-4120-853F-D9DBBDDF22ED}" presName="rootComposite" presStyleCnt="0"/>
      <dgm:spPr/>
    </dgm:pt>
    <dgm:pt modelId="{8C156518-1ACD-47C6-8174-1AC3261A185C}" type="pres">
      <dgm:prSet presAssocID="{9639AF25-BC31-4120-853F-D9DBBDDF22ED}" presName="rootText" presStyleLbl="node3" presStyleIdx="19" presStyleCnt="21">
        <dgm:presLayoutVars>
          <dgm:chPref val="3"/>
        </dgm:presLayoutVars>
      </dgm:prSet>
      <dgm:spPr/>
    </dgm:pt>
    <dgm:pt modelId="{C12A2BEF-5EED-46D6-8C9F-BB8C2DA3F941}" type="pres">
      <dgm:prSet presAssocID="{9639AF25-BC31-4120-853F-D9DBBDDF22ED}" presName="rootConnector" presStyleLbl="node3" presStyleIdx="19" presStyleCnt="21"/>
      <dgm:spPr/>
    </dgm:pt>
    <dgm:pt modelId="{61626BE6-34A9-4901-85D8-DE1011CEE943}" type="pres">
      <dgm:prSet presAssocID="{9639AF25-BC31-4120-853F-D9DBBDDF22ED}" presName="hierChild4" presStyleCnt="0"/>
      <dgm:spPr/>
    </dgm:pt>
    <dgm:pt modelId="{491A909E-CDB5-41FA-A4CB-711FF73F123F}" type="pres">
      <dgm:prSet presAssocID="{9639AF25-BC31-4120-853F-D9DBBDDF22ED}" presName="hierChild5" presStyleCnt="0"/>
      <dgm:spPr/>
    </dgm:pt>
    <dgm:pt modelId="{50E821AB-AFBE-4CBD-931B-5C6C7BC87C4B}" type="pres">
      <dgm:prSet presAssocID="{B3252285-8D57-4E05-9EBE-4D038836E316}" presName="Name37" presStyleLbl="parChTrans1D3" presStyleIdx="20" presStyleCnt="21"/>
      <dgm:spPr/>
    </dgm:pt>
    <dgm:pt modelId="{B5E802CF-219E-4EEB-A2EF-EF16A5D2780E}" type="pres">
      <dgm:prSet presAssocID="{A913DD09-453A-40F6-BF58-D685738F70EC}" presName="hierRoot2" presStyleCnt="0">
        <dgm:presLayoutVars>
          <dgm:hierBranch val="init"/>
        </dgm:presLayoutVars>
      </dgm:prSet>
      <dgm:spPr/>
    </dgm:pt>
    <dgm:pt modelId="{D8E91447-BE54-4BD5-A8B8-D9F0833C3AD5}" type="pres">
      <dgm:prSet presAssocID="{A913DD09-453A-40F6-BF58-D685738F70EC}" presName="rootComposite" presStyleCnt="0"/>
      <dgm:spPr/>
    </dgm:pt>
    <dgm:pt modelId="{A628EF50-E8A4-416F-9EC1-CE1ACD8681AC}" type="pres">
      <dgm:prSet presAssocID="{A913DD09-453A-40F6-BF58-D685738F70EC}" presName="rootText" presStyleLbl="node3" presStyleIdx="20" presStyleCnt="21">
        <dgm:presLayoutVars>
          <dgm:chPref val="3"/>
        </dgm:presLayoutVars>
      </dgm:prSet>
      <dgm:spPr/>
    </dgm:pt>
    <dgm:pt modelId="{1B2054B2-BFDB-4C36-952F-10E550D76C39}" type="pres">
      <dgm:prSet presAssocID="{A913DD09-453A-40F6-BF58-D685738F70EC}" presName="rootConnector" presStyleLbl="node3" presStyleIdx="20" presStyleCnt="21"/>
      <dgm:spPr/>
    </dgm:pt>
    <dgm:pt modelId="{8FE0F1C2-2313-4B3D-9C86-8D3A957874D5}" type="pres">
      <dgm:prSet presAssocID="{A913DD09-453A-40F6-BF58-D685738F70EC}" presName="hierChild4" presStyleCnt="0"/>
      <dgm:spPr/>
    </dgm:pt>
    <dgm:pt modelId="{DB5FC5D9-921A-4131-98F2-D04402E6F15F}" type="pres">
      <dgm:prSet presAssocID="{A913DD09-453A-40F6-BF58-D685738F70EC}" presName="hierChild5" presStyleCnt="0"/>
      <dgm:spPr/>
    </dgm:pt>
    <dgm:pt modelId="{47805D1D-3766-49F3-A121-4C6B76D0092A}" type="pres">
      <dgm:prSet presAssocID="{6CD1DCED-A124-4479-8ED3-F6407641CB47}" presName="hierChild5" presStyleCnt="0"/>
      <dgm:spPr/>
    </dgm:pt>
    <dgm:pt modelId="{553DD787-E027-4CD0-8B37-86E4915D5B0A}" type="pres">
      <dgm:prSet presAssocID="{1F0F58B5-9F3E-4776-BDAA-05CCDDC094C5}" presName="hierChild3" presStyleCnt="0"/>
      <dgm:spPr/>
    </dgm:pt>
  </dgm:ptLst>
  <dgm:cxnLst>
    <dgm:cxn modelId="{A5D7E704-D38C-4107-AD35-2154C9F608C9}" type="presOf" srcId="{3CBAC324-846B-4D64-8481-2107BC35138F}" destId="{3FFE85B9-C700-4FB7-BABC-F02A13E33393}" srcOrd="0" destOrd="0" presId="urn:microsoft.com/office/officeart/2005/8/layout/orgChart1"/>
    <dgm:cxn modelId="{AC0D0A07-ECEF-4742-86AD-071353C95B67}" type="presOf" srcId="{D9A619A7-1C14-46DC-9D0A-985B77E51FA4}" destId="{E6212B23-928F-49E4-8A8C-65B06DB00C18}" srcOrd="0" destOrd="0" presId="urn:microsoft.com/office/officeart/2005/8/layout/orgChart1"/>
    <dgm:cxn modelId="{412EFF09-605C-4AD2-9E97-FB0CC82514E1}" type="presOf" srcId="{2A5FB882-3FB4-4632-9B84-D14B851BD903}" destId="{66B6662D-E700-406E-95CC-4E96E3042C6A}" srcOrd="0" destOrd="0" presId="urn:microsoft.com/office/officeart/2005/8/layout/orgChart1"/>
    <dgm:cxn modelId="{55781E0B-F2BE-4AD9-ADFA-A8A12B56A3F1}" srcId="{CB67E499-A31B-4586-A56C-9EF24DF0116C}" destId="{C51A6167-DFBE-41F2-9A6E-17D2104BECBA}" srcOrd="3" destOrd="0" parTransId="{68AA0ECA-6542-4CB7-9FBE-2A79AEC3476C}" sibTransId="{6F913B16-A838-4222-A0F6-736DDAD218FD}"/>
    <dgm:cxn modelId="{0118650D-6630-4049-88EF-6F1D780F4835}" type="presOf" srcId="{982BB537-D234-4561-82F9-C4466F3FD89E}" destId="{34B55D88-2175-4909-9D38-48B37F35FA44}" srcOrd="0" destOrd="0" presId="urn:microsoft.com/office/officeart/2005/8/layout/orgChart1"/>
    <dgm:cxn modelId="{A21F8D11-C4AA-46B5-80C4-96847F6D0B1A}" type="presOf" srcId="{F8B6F9E2-6A0D-49B0-BC75-14CB5686A93C}" destId="{6A233222-BD5C-42C1-B38D-AD7CDD0124FD}" srcOrd="0" destOrd="0" presId="urn:microsoft.com/office/officeart/2005/8/layout/orgChart1"/>
    <dgm:cxn modelId="{9E763212-BF72-4FEE-9316-D91407870A79}" type="presOf" srcId="{98494021-C0D2-421B-A773-735475D19B85}" destId="{74D929CA-B537-4191-B083-2B750025C871}" srcOrd="0" destOrd="0" presId="urn:microsoft.com/office/officeart/2005/8/layout/orgChart1"/>
    <dgm:cxn modelId="{92D7E412-F017-4B8C-BB33-B75082682B6E}" type="presOf" srcId="{96523905-2617-4E79-9998-FD32605E231E}" destId="{DE7DB0AD-A45E-4E70-B8FA-E70E639B4E6B}" srcOrd="0" destOrd="0" presId="urn:microsoft.com/office/officeart/2005/8/layout/orgChart1"/>
    <dgm:cxn modelId="{97095D1A-3ACE-403C-8BC6-BAC9BC848C02}" type="presOf" srcId="{CA29BA63-B3C1-4248-A3F3-6FB49456EF83}" destId="{293545FB-71AF-4232-B19E-32B162E8BCA2}" srcOrd="1" destOrd="0" presId="urn:microsoft.com/office/officeart/2005/8/layout/orgChart1"/>
    <dgm:cxn modelId="{4941A81B-5794-4AA4-90D2-7C0BA3A13B30}" type="presOf" srcId="{4DFDA2C0-422B-4029-BFEC-EEB1E42598EA}" destId="{8A87B849-A243-4901-8CA0-CCB6B69D3FE9}" srcOrd="1" destOrd="0" presId="urn:microsoft.com/office/officeart/2005/8/layout/orgChart1"/>
    <dgm:cxn modelId="{13E4D61D-86F1-41CB-A6CE-8F2CB5CCAFAA}" type="presOf" srcId="{9639AF25-BC31-4120-853F-D9DBBDDF22ED}" destId="{C12A2BEF-5EED-46D6-8C9F-BB8C2DA3F941}" srcOrd="1" destOrd="0" presId="urn:microsoft.com/office/officeart/2005/8/layout/orgChart1"/>
    <dgm:cxn modelId="{66B7531E-4A2D-45CF-B0DA-E88900CA1DB1}" srcId="{6CD1DCED-A124-4479-8ED3-F6407641CB47}" destId="{A913DD09-453A-40F6-BF58-D685738F70EC}" srcOrd="3" destOrd="0" parTransId="{B3252285-8D57-4E05-9EBE-4D038836E316}" sibTransId="{A65B2C89-A9CA-4B86-9D97-05BB8F76712B}"/>
    <dgm:cxn modelId="{43A6861E-B798-44B0-83D3-73421F63658B}" type="presOf" srcId="{E011962C-044C-423B-A04A-825A0E5F658E}" destId="{1927A41B-B840-43E0-97E6-41DC5814D7E6}" srcOrd="0" destOrd="0" presId="urn:microsoft.com/office/officeart/2005/8/layout/orgChart1"/>
    <dgm:cxn modelId="{8D623420-F9AE-47FF-9E92-A94F3C56DA8E}" type="presOf" srcId="{CB7709A6-A173-4E95-8C3A-0F84DA49FBB3}" destId="{178CA5CB-CE0F-4075-A4AA-CF9773130658}" srcOrd="0" destOrd="0" presId="urn:microsoft.com/office/officeart/2005/8/layout/orgChart1"/>
    <dgm:cxn modelId="{C222C320-1101-45DD-BA15-16FF57859516}" type="presOf" srcId="{2352558B-4057-4BAE-8A75-9CA91AD1830A}" destId="{D5611756-718B-46A3-8E55-F26EAFC47E7D}" srcOrd="0" destOrd="0" presId="urn:microsoft.com/office/officeart/2005/8/layout/orgChart1"/>
    <dgm:cxn modelId="{BE9B1121-BE52-40D7-BC9B-68BE7FB19241}" type="presOf" srcId="{F627E582-27B5-421A-848E-A466B303B0FF}" destId="{131D68D8-A9AB-4239-B55C-3BCE9C79D8D2}" srcOrd="1" destOrd="0" presId="urn:microsoft.com/office/officeart/2005/8/layout/orgChart1"/>
    <dgm:cxn modelId="{F744C323-DB39-4A25-911C-5A7954B0D6C3}" type="presOf" srcId="{CA29BA63-B3C1-4248-A3F3-6FB49456EF83}" destId="{43EF5DCB-11D9-46FD-9194-C49592DA9C6E}" srcOrd="0" destOrd="0" presId="urn:microsoft.com/office/officeart/2005/8/layout/orgChart1"/>
    <dgm:cxn modelId="{6E254B25-CE70-4A4C-B358-B3C75CFF5D34}" type="presOf" srcId="{0A8182D9-5EC1-4222-BD3B-C4A8F1CC0DED}" destId="{10EBD8A0-EE7F-444D-97B9-D57880D8353B}" srcOrd="0" destOrd="0" presId="urn:microsoft.com/office/officeart/2005/8/layout/orgChart1"/>
    <dgm:cxn modelId="{495C7526-05BF-4638-9ED7-F8C0082C4803}" type="presOf" srcId="{D5D23175-EB3B-4AF2-BCCA-DD6528608124}" destId="{C2AECAF4-62C5-4E8E-8FE8-F463E5F33F68}" srcOrd="0" destOrd="0" presId="urn:microsoft.com/office/officeart/2005/8/layout/orgChart1"/>
    <dgm:cxn modelId="{429C2C2C-BB6A-4F33-9D26-7EEC886931A7}" type="presOf" srcId="{C51A6167-DFBE-41F2-9A6E-17D2104BECBA}" destId="{D0AEA74F-2A22-460C-9D6C-84E28705E4E1}" srcOrd="0" destOrd="0" presId="urn:microsoft.com/office/officeart/2005/8/layout/orgChart1"/>
    <dgm:cxn modelId="{40A7242E-BE22-4577-8623-30E88D2B4B10}" srcId="{1F0F58B5-9F3E-4776-BDAA-05CCDDC094C5}" destId="{9EFC867D-484C-46E0-A576-669EE0C4B0B8}" srcOrd="0" destOrd="0" parTransId="{B46AD8FB-2C6E-4AB0-A696-99BD93A3CE55}" sibTransId="{18DAA444-8598-49A0-AF72-A887542611EA}"/>
    <dgm:cxn modelId="{64E04631-C4C5-44D2-97CC-E9485B441F9C}" type="presOf" srcId="{7F2F2154-0C73-471F-B124-084DBACC1E4C}" destId="{0D58F9EF-267D-40F5-804A-1A6954FF25D5}" srcOrd="0" destOrd="0" presId="urn:microsoft.com/office/officeart/2005/8/layout/orgChart1"/>
    <dgm:cxn modelId="{4DA2E333-2847-446E-BC92-4B9A49E69AFD}" srcId="{9EFC867D-484C-46E0-A576-669EE0C4B0B8}" destId="{2352558B-4057-4BAE-8A75-9CA91AD1830A}" srcOrd="0" destOrd="0" parTransId="{7EDC1543-DD35-4F37-B0F6-E975D2AA73C1}" sibTransId="{01274584-878B-417B-BF95-D3C0B86748F0}"/>
    <dgm:cxn modelId="{6A8C4E34-4A53-4F22-B6C7-7A6E3787F410}" type="presOf" srcId="{C648B448-FA25-404F-B19F-049C34DA991E}" destId="{1E8BA315-CBEC-44BB-A60E-68886B70E546}" srcOrd="1" destOrd="0" presId="urn:microsoft.com/office/officeart/2005/8/layout/orgChart1"/>
    <dgm:cxn modelId="{C453183B-A1A4-48A9-AE64-55C8DC0310C6}" type="presOf" srcId="{B46AD8FB-2C6E-4AB0-A696-99BD93A3CE55}" destId="{6B4295F1-C5C1-415D-945D-FE309964F711}" srcOrd="0" destOrd="0" presId="urn:microsoft.com/office/officeart/2005/8/layout/orgChart1"/>
    <dgm:cxn modelId="{9537C23C-1A94-4237-9C19-058FD376C7AC}" type="presOf" srcId="{1F0F58B5-9F3E-4776-BDAA-05CCDDC094C5}" destId="{39DC2E48-0609-40B2-9780-00791E962ACB}" srcOrd="1" destOrd="0" presId="urn:microsoft.com/office/officeart/2005/8/layout/orgChart1"/>
    <dgm:cxn modelId="{87FA4540-705E-47B0-B02B-F3297C610E59}" type="presOf" srcId="{22A5D605-8518-49BB-82A3-3A09DB252ED5}" destId="{00920F3D-514C-4057-A668-411669CDD9AD}" srcOrd="1" destOrd="0" presId="urn:microsoft.com/office/officeart/2005/8/layout/orgChart1"/>
    <dgm:cxn modelId="{0D29E05D-E5A0-42D2-B9B2-54B6996AA0FC}" type="presOf" srcId="{4DFDA2C0-422B-4029-BFEC-EEB1E42598EA}" destId="{C58778F3-3AB8-4E0A-97B2-AC61D7E4C47B}" srcOrd="0" destOrd="0" presId="urn:microsoft.com/office/officeart/2005/8/layout/orgChart1"/>
    <dgm:cxn modelId="{CDB10560-0DF1-42E6-8A63-E39886588290}" type="presOf" srcId="{E657B19F-3D75-4D5B-BA10-AEE00801DF26}" destId="{F3A084F0-E01E-4E06-83C7-D4FA16A05D14}" srcOrd="0" destOrd="0" presId="urn:microsoft.com/office/officeart/2005/8/layout/orgChart1"/>
    <dgm:cxn modelId="{A6C5BD62-2087-4F41-AADA-A34BBFF1F569}" srcId="{9EFC867D-484C-46E0-A576-669EE0C4B0B8}" destId="{8FCB0C29-7251-4CE7-8EAA-301EFD678DF2}" srcOrd="4" destOrd="0" parTransId="{CDA5434E-E4FB-4044-8049-92006CF0BDAE}" sibTransId="{AFF513FB-6DD9-4C52-9386-27A1A963E97F}"/>
    <dgm:cxn modelId="{9CA74063-00AC-47E8-A0B6-9EAFB686E88E}" srcId="{D5D23175-EB3B-4AF2-BCCA-DD6528608124}" destId="{C648B448-FA25-404F-B19F-049C34DA991E}" srcOrd="2" destOrd="0" parTransId="{44887148-70B2-4DA6-8D78-FBCB3C14B26D}" sibTransId="{6E17943F-93D6-4CDF-8C06-A1E84D1FECD9}"/>
    <dgm:cxn modelId="{F4F34043-04F6-41D9-9F67-E92261DE994D}" type="presOf" srcId="{7C09B042-2819-4D38-ADF7-558C5D3FEFC5}" destId="{31C092D0-651D-4880-B66C-7BF6142B31F7}" srcOrd="1" destOrd="0" presId="urn:microsoft.com/office/officeart/2005/8/layout/orgChart1"/>
    <dgm:cxn modelId="{ED105064-C0C4-49D3-A709-D2BFFC024209}" type="presOf" srcId="{CB67E499-A31B-4586-A56C-9EF24DF0116C}" destId="{98CDAB67-7787-44A9-AD8A-9E7205B24C24}" srcOrd="1" destOrd="0" presId="urn:microsoft.com/office/officeart/2005/8/layout/orgChart1"/>
    <dgm:cxn modelId="{0D113145-599D-4AFE-9057-43974670A2CE}" type="presOf" srcId="{C648B448-FA25-404F-B19F-049C34DA991E}" destId="{3FFAD5FA-93BC-438C-AA1A-472A2F6C36FB}" srcOrd="0" destOrd="0" presId="urn:microsoft.com/office/officeart/2005/8/layout/orgChart1"/>
    <dgm:cxn modelId="{97C82847-5337-42D9-94B1-1B445578A6D1}" type="presOf" srcId="{F4337D1E-0EAE-49C7-A354-3E538BA77946}" destId="{866C3CEC-47F9-4FD0-875A-B672FAD23C70}" srcOrd="0" destOrd="0" presId="urn:microsoft.com/office/officeart/2005/8/layout/orgChart1"/>
    <dgm:cxn modelId="{8670E247-2541-4E5F-B949-4CF305FF9890}" type="presOf" srcId="{6A9050A2-DA2C-4B7C-A817-1CAED58A729E}" destId="{644C48B7-6954-42C3-80E6-508C83050CF5}" srcOrd="0" destOrd="0" presId="urn:microsoft.com/office/officeart/2005/8/layout/orgChart1"/>
    <dgm:cxn modelId="{E91C2A4A-5C89-4AF1-AC99-16D3FCD403A8}" srcId="{9EFC867D-484C-46E0-A576-669EE0C4B0B8}" destId="{2335ADFD-CEEA-45D2-B278-4F16CCEBE513}" srcOrd="3" destOrd="0" parTransId="{4C029393-DBD7-4F2C-85DF-18E60AD8EB1B}" sibTransId="{9F0DBEAC-8127-47AF-A922-26FF3A319F90}"/>
    <dgm:cxn modelId="{AAFD474A-13B2-4CD7-A794-1F2520BD97BC}" type="presOf" srcId="{55273F20-D85C-4B59-9229-66702F67FD2D}" destId="{9A078AFC-0625-42E8-AFCF-C096A1A93DC2}" srcOrd="0" destOrd="0" presId="urn:microsoft.com/office/officeart/2005/8/layout/orgChart1"/>
    <dgm:cxn modelId="{994CCA6B-E433-412F-B0F1-CD48D6E289C6}" type="presOf" srcId="{345AC703-A338-46D0-86C3-7520B09879E4}" destId="{B25D279E-794E-484A-B839-58C6B4872747}" srcOrd="0" destOrd="0" presId="urn:microsoft.com/office/officeart/2005/8/layout/orgChart1"/>
    <dgm:cxn modelId="{945D946C-9519-46F4-8900-9EE10C748287}" type="presOf" srcId="{20BA3157-7F36-4DCC-B60A-5BD3515590A1}" destId="{0AC65033-331F-472B-9F09-08A698EDC77A}" srcOrd="1" destOrd="0" presId="urn:microsoft.com/office/officeart/2005/8/layout/orgChart1"/>
    <dgm:cxn modelId="{09FDD54D-4C12-4A6B-BCAA-7043F2869BD7}" type="presOf" srcId="{F627E582-27B5-421A-848E-A466B303B0FF}" destId="{37F846AA-B663-4FE8-B257-E6CE0D3FB9AE}" srcOrd="0" destOrd="0" presId="urn:microsoft.com/office/officeart/2005/8/layout/orgChart1"/>
    <dgm:cxn modelId="{EAFD0C6F-7321-4C67-8CCD-9B84BE41B5DB}" type="presOf" srcId="{09A07652-79DE-4EB0-A336-3896F6F83B6B}" destId="{B1937F94-3CCF-4F5E-B03C-0C31142D2923}" srcOrd="0" destOrd="0" presId="urn:microsoft.com/office/officeart/2005/8/layout/orgChart1"/>
    <dgm:cxn modelId="{7B90246F-47DE-4EB5-9412-64D2F527945F}" srcId="{D5D23175-EB3B-4AF2-BCCA-DD6528608124}" destId="{7C09B042-2819-4D38-ADF7-558C5D3FEFC5}" srcOrd="1" destOrd="0" parTransId="{6A9050A2-DA2C-4B7C-A817-1CAED58A729E}" sibTransId="{AA8A8535-3F9F-472F-9AFC-FB5D1C4DB2D3}"/>
    <dgm:cxn modelId="{8F303270-D727-4AE1-88B8-DB59DB7A6C27}" type="presOf" srcId="{CB8F60DE-4EF7-456D-9BC9-0AE03143DC62}" destId="{56BCFE3F-76B3-427B-B0A2-42F1D847DEE1}" srcOrd="0" destOrd="0" presId="urn:microsoft.com/office/officeart/2005/8/layout/orgChart1"/>
    <dgm:cxn modelId="{C4CA6C71-31C8-40FB-B835-F02A3175B5DD}" type="presOf" srcId="{A913DD09-453A-40F6-BF58-D685738F70EC}" destId="{1B2054B2-BFDB-4C36-952F-10E550D76C39}" srcOrd="1" destOrd="0" presId="urn:microsoft.com/office/officeart/2005/8/layout/orgChart1"/>
    <dgm:cxn modelId="{180D0655-7A94-4BA0-8F80-1BC41BB3A356}" type="presOf" srcId="{7C09B042-2819-4D38-ADF7-558C5D3FEFC5}" destId="{DC366495-C5F7-428C-BDDF-4AE55DE25534}" srcOrd="0" destOrd="0" presId="urn:microsoft.com/office/officeart/2005/8/layout/orgChart1"/>
    <dgm:cxn modelId="{51475079-2741-44F6-A160-31E876CBADCD}" srcId="{22A5D605-8518-49BB-82A3-3A09DB252ED5}" destId="{20BA3157-7F36-4DCC-B60A-5BD3515590A1}" srcOrd="3" destOrd="0" parTransId="{09A07652-79DE-4EB0-A336-3896F6F83B6B}" sibTransId="{D4FD8D50-EC70-4546-BFD4-CA42CAC011EF}"/>
    <dgm:cxn modelId="{B866E77A-BBF8-420C-9612-8336F14FA48E}" type="presOf" srcId="{98494021-C0D2-421B-A773-735475D19B85}" destId="{3541818B-A51F-44EE-968D-C8D7FA3A70CA}" srcOrd="1" destOrd="0" presId="urn:microsoft.com/office/officeart/2005/8/layout/orgChart1"/>
    <dgm:cxn modelId="{240D317D-7DD0-4AE2-A870-3B1C9C867FE9}" srcId="{1F0F58B5-9F3E-4776-BDAA-05CCDDC094C5}" destId="{6CD1DCED-A124-4479-8ED3-F6407641CB47}" srcOrd="4" destOrd="0" parTransId="{7F2F2154-0C73-471F-B124-084DBACC1E4C}" sibTransId="{38F33FE2-68F1-4CB3-8B1A-9C46802710AC}"/>
    <dgm:cxn modelId="{C33A1C7E-0C6F-46C5-BB77-DADB1210C6A5}" type="presOf" srcId="{A9658EE0-9622-4D8B-9D3B-D9BB376B1B06}" destId="{97DEC238-A0A9-42F8-BD0D-03E66B3BD947}" srcOrd="0" destOrd="0" presId="urn:microsoft.com/office/officeart/2005/8/layout/orgChart1"/>
    <dgm:cxn modelId="{2748927E-C814-457E-A5E2-3C9E2A7D3289}" srcId="{D5D23175-EB3B-4AF2-BCCA-DD6528608124}" destId="{B5A9D685-9C63-4AB6-B392-756A86E21DDA}" srcOrd="3" destOrd="0" parTransId="{96523905-2617-4E79-9998-FD32605E231E}" sibTransId="{CEC248F8-255A-4427-89A8-D3F9EA070A48}"/>
    <dgm:cxn modelId="{0A0B1A80-7A19-43BA-AE53-2D73FECFADC2}" srcId="{6CD1DCED-A124-4479-8ED3-F6407641CB47}" destId="{7C185A34-7A17-4C82-B5E2-1604AF299DA3}" srcOrd="1" destOrd="0" parTransId="{D9A619A7-1C14-46DC-9D0A-985B77E51FA4}" sibTransId="{6F93CCD8-AF0D-4366-8B9D-60D2C6D19E23}"/>
    <dgm:cxn modelId="{844EDB83-D61D-4F42-9C35-0B3B5B39A23E}" srcId="{1F0F58B5-9F3E-4776-BDAA-05CCDDC094C5}" destId="{22A5D605-8518-49BB-82A3-3A09DB252ED5}" srcOrd="1" destOrd="0" parTransId="{E657B19F-3D75-4D5B-BA10-AEE00801DF26}" sibTransId="{F8922642-7BF2-4053-9E42-1B98B77E723D}"/>
    <dgm:cxn modelId="{A4E12984-8B02-4B1D-8BB4-4E3A1127EBC7}" type="presOf" srcId="{6CD1DCED-A124-4479-8ED3-F6407641CB47}" destId="{BF581929-C541-44EF-8833-E8236EEE6045}" srcOrd="1" destOrd="0" presId="urn:microsoft.com/office/officeart/2005/8/layout/orgChart1"/>
    <dgm:cxn modelId="{ED2CBB84-E333-49CE-815C-B46E67107166}" type="presOf" srcId="{B5A9D685-9C63-4AB6-B392-756A86E21DDA}" destId="{23017DCC-3071-4D92-986A-0AAB553B8A9E}" srcOrd="1" destOrd="0" presId="urn:microsoft.com/office/officeart/2005/8/layout/orgChart1"/>
    <dgm:cxn modelId="{93BDA285-3E22-4925-AA58-88372EA21A4B}" srcId="{6CD1DCED-A124-4479-8ED3-F6407641CB47}" destId="{9639AF25-BC31-4120-853F-D9DBBDDF22ED}" srcOrd="2" destOrd="0" parTransId="{D54CFB69-1B66-45A8-96DC-A868F4F05A2D}" sibTransId="{8BA8CA7A-D772-4164-94DB-BF80038398A9}"/>
    <dgm:cxn modelId="{43770C8E-97B7-40F2-836C-D84B90A6CEC3}" type="presOf" srcId="{ADC66D20-71FD-4C41-ACC8-1A8CF99B4080}" destId="{D9793AFC-F915-4C35-97AD-3BA49964649D}" srcOrd="0" destOrd="0" presId="urn:microsoft.com/office/officeart/2005/8/layout/orgChart1"/>
    <dgm:cxn modelId="{EF3DC199-A4F0-43EF-9A9A-214A299851D0}" type="presOf" srcId="{44887148-70B2-4DA6-8D78-FBCB3C14B26D}" destId="{8996BD13-2B24-469A-B2C3-BDD112E500F9}" srcOrd="0" destOrd="0" presId="urn:microsoft.com/office/officeart/2005/8/layout/orgChart1"/>
    <dgm:cxn modelId="{620B089A-0B7F-4F69-902F-EBC2DB4C5888}" srcId="{9EFC867D-484C-46E0-A576-669EE0C4B0B8}" destId="{98494021-C0D2-421B-A773-735475D19B85}" srcOrd="1" destOrd="0" parTransId="{55273F20-D85C-4B59-9229-66702F67FD2D}" sibTransId="{EB7C0903-DCB7-428E-95DC-06F8A08ED086}"/>
    <dgm:cxn modelId="{1AFBEC9B-F8E4-4FE6-AB19-C107EAEAB719}" type="presOf" srcId="{626E3344-F5CE-4C25-9041-53B5E3057C43}" destId="{64BDAF68-B756-4056-A59C-EFCA1DE6FF63}" srcOrd="0" destOrd="0" presId="urn:microsoft.com/office/officeart/2005/8/layout/orgChart1"/>
    <dgm:cxn modelId="{470BD59C-94CF-401B-8DD9-9290D969F14A}" type="presOf" srcId="{A0E3E691-ECBF-46AB-BFCD-C55F5DD1A88E}" destId="{99DC5FE5-B262-461C-8C9B-4D6254B48E6D}" srcOrd="0" destOrd="0" presId="urn:microsoft.com/office/officeart/2005/8/layout/orgChart1"/>
    <dgm:cxn modelId="{76FBC79D-2BFE-40F1-B96C-6DE36B743093}" type="presOf" srcId="{F531979D-30A6-4650-8942-BF7DF2DB9D87}" destId="{43B34CF8-A283-45FC-8FFC-4BA3B98761E9}" srcOrd="0" destOrd="0" presId="urn:microsoft.com/office/officeart/2005/8/layout/orgChart1"/>
    <dgm:cxn modelId="{151F5FA2-D84C-4054-8433-EC855B57864E}" srcId="{CB67E499-A31B-4586-A56C-9EF24DF0116C}" destId="{F627E582-27B5-421A-848E-A466B303B0FF}" srcOrd="0" destOrd="0" parTransId="{0A8182D9-5EC1-4222-BD3B-C4A8F1CC0DED}" sibTransId="{D7713A73-5CAF-4E10-BCBE-A74DCAEFFED3}"/>
    <dgm:cxn modelId="{4A3AE5A3-B66C-4335-BCED-257C5EE50B50}" srcId="{22A5D605-8518-49BB-82A3-3A09DB252ED5}" destId="{F8B6F9E2-6A0D-49B0-BC75-14CB5686A93C}" srcOrd="0" destOrd="0" parTransId="{CB8F60DE-4EF7-456D-9BC9-0AE03143DC62}" sibTransId="{526D2CD2-2E45-48A2-9DA2-E230414521C1}"/>
    <dgm:cxn modelId="{A35399A8-D92B-48B7-A3CD-2B36A2B3B626}" type="presOf" srcId="{972FD1E5-EE3C-40C1-9075-530CAD227624}" destId="{FDE78251-1C1C-4AE4-87AE-E5D8D55CD410}" srcOrd="1" destOrd="0" presId="urn:microsoft.com/office/officeart/2005/8/layout/orgChart1"/>
    <dgm:cxn modelId="{66329AA8-1405-43CC-9340-26710A61DE46}" srcId="{22A5D605-8518-49BB-82A3-3A09DB252ED5}" destId="{CA29BA63-B3C1-4248-A3F3-6FB49456EF83}" srcOrd="2" destOrd="0" parTransId="{8A6324EA-B9C9-430F-9CF8-4F82C446057B}" sibTransId="{07B7CE04-73A3-4AB0-8D79-97438475449A}"/>
    <dgm:cxn modelId="{24AC9DA8-FC7D-4A8D-95A8-B07ABB00DDF4}" type="presOf" srcId="{9EFC867D-484C-46E0-A576-669EE0C4B0B8}" destId="{EF39F34F-CD38-490A-B7F2-F24DDD87366C}" srcOrd="1" destOrd="0" presId="urn:microsoft.com/office/officeart/2005/8/layout/orgChart1"/>
    <dgm:cxn modelId="{63695FAA-BBD6-4C1D-8228-86CB240C8632}" type="presOf" srcId="{7C185A34-7A17-4C82-B5E2-1604AF299DA3}" destId="{6D7F5F49-6AF1-4682-A032-855D9CB57789}" srcOrd="1" destOrd="0" presId="urn:microsoft.com/office/officeart/2005/8/layout/orgChart1"/>
    <dgm:cxn modelId="{985B83B0-04CB-4A58-8B84-EB8E8DA2523E}" type="presOf" srcId="{972FD1E5-EE3C-40C1-9075-530CAD227624}" destId="{DF5B6463-1046-42DC-BFA2-EA831D2FF4A1}" srcOrd="0" destOrd="0" presId="urn:microsoft.com/office/officeart/2005/8/layout/orgChart1"/>
    <dgm:cxn modelId="{8D217AB3-59B5-4758-8399-9BA5193E4FD7}" type="presOf" srcId="{7EDC1543-DD35-4F37-B0F6-E975D2AA73C1}" destId="{FA648A4C-0C4E-460A-A503-81B5D5D38BDC}" srcOrd="0" destOrd="0" presId="urn:microsoft.com/office/officeart/2005/8/layout/orgChart1"/>
    <dgm:cxn modelId="{954CECB3-8CAD-4913-883E-7093ED3AF905}" srcId="{22A5D605-8518-49BB-82A3-3A09DB252ED5}" destId="{2A5FB882-3FB4-4632-9B84-D14B851BD903}" srcOrd="1" destOrd="0" parTransId="{CB7709A6-A173-4E95-8C3A-0F84DA49FBB3}" sibTransId="{C905E9E8-F283-4AB2-9BBE-130D1FEF8D07}"/>
    <dgm:cxn modelId="{0CBE66B4-D822-4ADF-9A28-DE08BE4D2828}" type="presOf" srcId="{2352558B-4057-4BAE-8A75-9CA91AD1830A}" destId="{3616EB20-63BF-4C20-82E1-CA6CE60DD750}" srcOrd="1" destOrd="0" presId="urn:microsoft.com/office/officeart/2005/8/layout/orgChart1"/>
    <dgm:cxn modelId="{AAA36DB4-2944-48ED-9745-68131C73F245}" type="presOf" srcId="{B5A9D685-9C63-4AB6-B392-756A86E21DDA}" destId="{A09CD8E9-5303-4B45-9CDE-C40CE8ABA1F0}" srcOrd="0" destOrd="0" presId="urn:microsoft.com/office/officeart/2005/8/layout/orgChart1"/>
    <dgm:cxn modelId="{BF9DFBB4-0585-4BFB-9632-B1C45A7EBFE5}" type="presOf" srcId="{8A6324EA-B9C9-430F-9CF8-4F82C446057B}" destId="{C2BF8AF0-E31A-44DB-932C-F7EE6948D2CB}" srcOrd="0" destOrd="0" presId="urn:microsoft.com/office/officeart/2005/8/layout/orgChart1"/>
    <dgm:cxn modelId="{1B6E3EBA-1328-445C-92FE-787919FFE1E5}" type="presOf" srcId="{ADC66D20-71FD-4C41-ACC8-1A8CF99B4080}" destId="{0860002D-F905-4C77-A0AD-26C0ACF4F699}" srcOrd="1" destOrd="0" presId="urn:microsoft.com/office/officeart/2005/8/layout/orgChart1"/>
    <dgm:cxn modelId="{1BFDEABD-1656-4A72-80F0-84E2555DBCE7}" type="presOf" srcId="{9EFC867D-484C-46E0-A576-669EE0C4B0B8}" destId="{A0DF71BD-D4FF-45E5-8100-276AD58C1AB7}" srcOrd="0" destOrd="0" presId="urn:microsoft.com/office/officeart/2005/8/layout/orgChart1"/>
    <dgm:cxn modelId="{4BD547C1-B4EF-4DEC-A3C5-DBD937885D7D}" type="presOf" srcId="{3CBAC324-846B-4D64-8481-2107BC35138F}" destId="{96597694-F7F6-41A5-8BE2-3FFEB7D32CC6}" srcOrd="1" destOrd="0" presId="urn:microsoft.com/office/officeart/2005/8/layout/orgChart1"/>
    <dgm:cxn modelId="{A7CA96C1-8787-45C1-8BAB-D7DB3F38F4E9}" type="presOf" srcId="{22A5D605-8518-49BB-82A3-3A09DB252ED5}" destId="{4BA85322-5CBD-4D91-8513-D225BA6416A4}" srcOrd="0" destOrd="0" presId="urn:microsoft.com/office/officeart/2005/8/layout/orgChart1"/>
    <dgm:cxn modelId="{5FD0E6C1-05B7-4980-82D1-0B97F9FBE912}" type="presOf" srcId="{8FCB0C29-7251-4CE7-8EAA-301EFD678DF2}" destId="{87F3551D-5C2D-48FE-B430-2F69899254BC}" srcOrd="0" destOrd="0" presId="urn:microsoft.com/office/officeart/2005/8/layout/orgChart1"/>
    <dgm:cxn modelId="{51C43BC2-C7B1-443E-8672-713C30D1185D}" type="presOf" srcId="{2335ADFD-CEEA-45D2-B278-4F16CCEBE513}" destId="{D4D93595-2BBF-4246-8BE0-750C93D2383D}" srcOrd="1" destOrd="0" presId="urn:microsoft.com/office/officeart/2005/8/layout/orgChart1"/>
    <dgm:cxn modelId="{3A4689C4-FCB8-4583-9D5D-14D83F7DB0E1}" type="presOf" srcId="{7C185A34-7A17-4C82-B5E2-1604AF299DA3}" destId="{DF17E8B9-E2FA-49AA-A3C9-EB5DBAB0EB9D}" srcOrd="0" destOrd="0" presId="urn:microsoft.com/office/officeart/2005/8/layout/orgChart1"/>
    <dgm:cxn modelId="{3684A7C4-A6B8-4CC3-9669-D3BC1E7F4ED5}" srcId="{CB67E499-A31B-4586-A56C-9EF24DF0116C}" destId="{972FD1E5-EE3C-40C1-9075-530CAD227624}" srcOrd="2" destOrd="0" parTransId="{A9658EE0-9622-4D8B-9D3B-D9BB376B1B06}" sibTransId="{A123C9BB-35B7-4222-A105-6E5EF013E76A}"/>
    <dgm:cxn modelId="{783F40C6-73B3-41D0-8686-3A19CF499C11}" srcId="{6CD1DCED-A124-4479-8ED3-F6407641CB47}" destId="{982BB537-D234-4561-82F9-C4466F3FD89E}" srcOrd="0" destOrd="0" parTransId="{A0E3E691-ECBF-46AB-BFCD-C55F5DD1A88E}" sibTransId="{05068317-DAD9-45AC-8C4F-3E6E170D4BD1}"/>
    <dgm:cxn modelId="{E7217DC8-C405-4075-90F8-DAFEC405F608}" type="presOf" srcId="{9639AF25-BC31-4120-853F-D9DBBDDF22ED}" destId="{8C156518-1ACD-47C6-8174-1AC3261A185C}" srcOrd="0" destOrd="0" presId="urn:microsoft.com/office/officeart/2005/8/layout/orgChart1"/>
    <dgm:cxn modelId="{096707CA-1EEE-45F9-A10F-2EC77973CA6D}" type="presOf" srcId="{D54CFB69-1B66-45A8-96DC-A868F4F05A2D}" destId="{AACFA299-B0E0-4A41-BED6-FB35CBA3C8FD}" srcOrd="0" destOrd="0" presId="urn:microsoft.com/office/officeart/2005/8/layout/orgChart1"/>
    <dgm:cxn modelId="{3CF92ECA-3728-4146-B3C6-94688F6E7CA1}" type="presOf" srcId="{F8B6F9E2-6A0D-49B0-BC75-14CB5686A93C}" destId="{D66B2B44-BCE7-42DE-A9D1-5967CA0A4DBD}" srcOrd="1" destOrd="0" presId="urn:microsoft.com/office/officeart/2005/8/layout/orgChart1"/>
    <dgm:cxn modelId="{861615CC-8AD4-4A62-80F6-10A82FF6FAC3}" srcId="{1F0F58B5-9F3E-4776-BDAA-05CCDDC094C5}" destId="{CB67E499-A31B-4586-A56C-9EF24DF0116C}" srcOrd="2" destOrd="0" parTransId="{E011962C-044C-423B-A04A-825A0E5F658E}" sibTransId="{83985FEE-B487-4FBC-AAC6-D7F318B8EAEE}"/>
    <dgm:cxn modelId="{09D140CE-995A-4FF5-80D7-A2C1801DB8F2}" type="presOf" srcId="{B3252285-8D57-4E05-9EBE-4D038836E316}" destId="{50E821AB-AFBE-4CBD-931B-5C6C7BC87C4B}" srcOrd="0" destOrd="0" presId="urn:microsoft.com/office/officeart/2005/8/layout/orgChart1"/>
    <dgm:cxn modelId="{1F1DECCF-5C06-4FE3-BAEA-40C7BF039BBC}" srcId="{CB67E499-A31B-4586-A56C-9EF24DF0116C}" destId="{4DFDA2C0-422B-4029-BFEC-EEB1E42598EA}" srcOrd="1" destOrd="0" parTransId="{345AC703-A338-46D0-86C3-7520B09879E4}" sibTransId="{1B151482-A8B7-4702-BBC5-1321D66932DC}"/>
    <dgm:cxn modelId="{23916AD2-F801-443C-89D8-33AA27E4E303}" type="presOf" srcId="{68AA0ECA-6542-4CB7-9FBE-2A79AEC3476C}" destId="{20A7601B-80C4-435D-8D14-24F77FF206A2}" srcOrd="0" destOrd="0" presId="urn:microsoft.com/office/officeart/2005/8/layout/orgChart1"/>
    <dgm:cxn modelId="{67D333DA-B92F-4A97-A788-B906BEE8B276}" type="presOf" srcId="{8FCB0C29-7251-4CE7-8EAA-301EFD678DF2}" destId="{F52F7C89-6F3B-4BD6-B435-64EE11D9FD90}" srcOrd="1" destOrd="0" presId="urn:microsoft.com/office/officeart/2005/8/layout/orgChart1"/>
    <dgm:cxn modelId="{AC0009DB-89A6-4266-80F9-455CFAA71950}" type="presOf" srcId="{4C029393-DBD7-4F2C-85DF-18E60AD8EB1B}" destId="{83FF24AD-869D-4747-9337-AA3A553EC1D2}" srcOrd="0" destOrd="0" presId="urn:microsoft.com/office/officeart/2005/8/layout/orgChart1"/>
    <dgm:cxn modelId="{F13E0FDC-C5FD-4A3E-9F39-FF3ABD081BDB}" type="presOf" srcId="{6CD1DCED-A124-4479-8ED3-F6407641CB47}" destId="{6B98DC32-D04C-45E7-839C-56CFC6A5B15D}" srcOrd="0" destOrd="0" presId="urn:microsoft.com/office/officeart/2005/8/layout/orgChart1"/>
    <dgm:cxn modelId="{AF6678DE-A124-46CA-A060-C54E550B0609}" type="presOf" srcId="{1F0F58B5-9F3E-4776-BDAA-05CCDDC094C5}" destId="{6D339618-B3FF-4900-AD82-DCA5FE7F22E2}" srcOrd="0" destOrd="0" presId="urn:microsoft.com/office/officeart/2005/8/layout/orgChart1"/>
    <dgm:cxn modelId="{CF466FDF-BFEA-429F-BB36-45C670609447}" srcId="{D5D23175-EB3B-4AF2-BCCA-DD6528608124}" destId="{ADC66D20-71FD-4C41-ACC8-1A8CF99B4080}" srcOrd="0" destOrd="0" parTransId="{626E3344-F5CE-4C25-9041-53B5E3057C43}" sibTransId="{00B93869-2EFC-469D-A092-C076BADF6702}"/>
    <dgm:cxn modelId="{73A05FE4-B078-420E-AF43-D0BF5B06688A}" srcId="{9EFC867D-484C-46E0-A576-669EE0C4B0B8}" destId="{3CBAC324-846B-4D64-8481-2107BC35138F}" srcOrd="2" destOrd="0" parTransId="{F531979D-30A6-4650-8942-BF7DF2DB9D87}" sibTransId="{47839007-95FF-4428-BF6D-5F37784A007D}"/>
    <dgm:cxn modelId="{20864FE6-6D84-4B03-A8EC-F66BB5673BC5}" type="presOf" srcId="{A913DD09-453A-40F6-BF58-D685738F70EC}" destId="{A628EF50-E8A4-416F-9EC1-CE1ACD8681AC}" srcOrd="0" destOrd="0" presId="urn:microsoft.com/office/officeart/2005/8/layout/orgChart1"/>
    <dgm:cxn modelId="{F2F887E9-BE44-4B85-8C5E-EE8BDD2065F3}" type="presOf" srcId="{982BB537-D234-4561-82F9-C4466F3FD89E}" destId="{41F44E3A-3149-4B02-AE81-B46C9FDCD07C}" srcOrd="1" destOrd="0" presId="urn:microsoft.com/office/officeart/2005/8/layout/orgChart1"/>
    <dgm:cxn modelId="{BE788AEC-BCFF-4438-AEAB-06C9A56A77CC}" type="presOf" srcId="{CDA5434E-E4FB-4044-8049-92006CF0BDAE}" destId="{963B1997-FBA5-4B2B-AF5A-1B4402AB5879}" srcOrd="0" destOrd="0" presId="urn:microsoft.com/office/officeart/2005/8/layout/orgChart1"/>
    <dgm:cxn modelId="{CF8FB5EE-EB2D-4D74-998B-75B599D72AAD}" srcId="{930F8ECE-B47D-4EF8-BE37-7BCDAEC5CE3F}" destId="{1F0F58B5-9F3E-4776-BDAA-05CCDDC094C5}" srcOrd="0" destOrd="0" parTransId="{9FEC20B3-AB60-4A14-B0BA-61642836D01F}" sibTransId="{183DE79C-B1A2-4070-80BD-057DF54A37C4}"/>
    <dgm:cxn modelId="{E4706CF0-AA13-42CC-82ED-9D0F7AAD646A}" type="presOf" srcId="{D5D23175-EB3B-4AF2-BCCA-DD6528608124}" destId="{0317FBFC-5B98-4B2D-A60B-0C674EAC1257}" srcOrd="1" destOrd="0" presId="urn:microsoft.com/office/officeart/2005/8/layout/orgChart1"/>
    <dgm:cxn modelId="{F97AB4F5-F86C-40B3-9619-637E97428473}" type="presOf" srcId="{2335ADFD-CEEA-45D2-B278-4F16CCEBE513}" destId="{029205A2-85B5-4F4A-8064-10E6D311C8C1}" srcOrd="0" destOrd="0" presId="urn:microsoft.com/office/officeart/2005/8/layout/orgChart1"/>
    <dgm:cxn modelId="{631F2DF7-4789-4F93-9EB3-B4F0F12E53E4}" type="presOf" srcId="{20BA3157-7F36-4DCC-B60A-5BD3515590A1}" destId="{4145CF09-A65C-4C4A-8E47-DC55159EC4F3}" srcOrd="0" destOrd="0" presId="urn:microsoft.com/office/officeart/2005/8/layout/orgChart1"/>
    <dgm:cxn modelId="{51C181F7-7CAA-4B33-B05A-D47C11C4311A}" type="presOf" srcId="{C51A6167-DFBE-41F2-9A6E-17D2104BECBA}" destId="{1016E34C-A77D-44C6-B598-10E24BDCE471}" srcOrd="1" destOrd="0" presId="urn:microsoft.com/office/officeart/2005/8/layout/orgChart1"/>
    <dgm:cxn modelId="{6F5BF2F8-B977-4C84-A3E0-5635C285E709}" type="presOf" srcId="{CB67E499-A31B-4586-A56C-9EF24DF0116C}" destId="{FBC88D80-7428-4E12-9C70-3675BEE9C594}" srcOrd="0" destOrd="0" presId="urn:microsoft.com/office/officeart/2005/8/layout/orgChart1"/>
    <dgm:cxn modelId="{E9D1F6F8-058B-4FDC-8E6C-7CB996943158}" type="presOf" srcId="{930F8ECE-B47D-4EF8-BE37-7BCDAEC5CE3F}" destId="{24DA3D39-B152-4139-814B-CAF3EA8124A1}" srcOrd="0" destOrd="0" presId="urn:microsoft.com/office/officeart/2005/8/layout/orgChart1"/>
    <dgm:cxn modelId="{B78453FB-A5F9-466E-A5F5-3B5E0F0E78C0}" type="presOf" srcId="{2A5FB882-3FB4-4632-9B84-D14B851BD903}" destId="{95A43B62-CE14-4580-90EB-B1B44B775125}" srcOrd="1" destOrd="0" presId="urn:microsoft.com/office/officeart/2005/8/layout/orgChart1"/>
    <dgm:cxn modelId="{BFA09AFD-B9B7-4970-8BE2-0F9752B27B80}" srcId="{1F0F58B5-9F3E-4776-BDAA-05CCDDC094C5}" destId="{D5D23175-EB3B-4AF2-BCCA-DD6528608124}" srcOrd="3" destOrd="0" parTransId="{F4337D1E-0EAE-49C7-A354-3E538BA77946}" sibTransId="{753FA45E-089B-4AEA-9096-0722CCAA842E}"/>
    <dgm:cxn modelId="{7E9DE335-882F-4D6E-8463-7F4E47F034DB}" type="presParOf" srcId="{24DA3D39-B152-4139-814B-CAF3EA8124A1}" destId="{1A2CE33B-C92D-4CAB-A586-85566296EC7C}" srcOrd="0" destOrd="0" presId="urn:microsoft.com/office/officeart/2005/8/layout/orgChart1"/>
    <dgm:cxn modelId="{210C2199-8929-4EE9-898D-D03A75CE6CB7}" type="presParOf" srcId="{1A2CE33B-C92D-4CAB-A586-85566296EC7C}" destId="{D6802BE4-0901-4BFC-B21C-E52EA90E4BDF}" srcOrd="0" destOrd="0" presId="urn:microsoft.com/office/officeart/2005/8/layout/orgChart1"/>
    <dgm:cxn modelId="{B01C0E24-35CB-418A-A5C9-A894622FA865}" type="presParOf" srcId="{D6802BE4-0901-4BFC-B21C-E52EA90E4BDF}" destId="{6D339618-B3FF-4900-AD82-DCA5FE7F22E2}" srcOrd="0" destOrd="0" presId="urn:microsoft.com/office/officeart/2005/8/layout/orgChart1"/>
    <dgm:cxn modelId="{4119455A-B1C4-4F39-929C-FED9D3F5973A}" type="presParOf" srcId="{D6802BE4-0901-4BFC-B21C-E52EA90E4BDF}" destId="{39DC2E48-0609-40B2-9780-00791E962ACB}" srcOrd="1" destOrd="0" presId="urn:microsoft.com/office/officeart/2005/8/layout/orgChart1"/>
    <dgm:cxn modelId="{D0807A17-2187-42A4-ACB8-418E12179399}" type="presParOf" srcId="{1A2CE33B-C92D-4CAB-A586-85566296EC7C}" destId="{A2FBFED7-D54F-4A5C-9FDC-C3571C3AF349}" srcOrd="1" destOrd="0" presId="urn:microsoft.com/office/officeart/2005/8/layout/orgChart1"/>
    <dgm:cxn modelId="{12A5F0CF-DD83-4D32-A707-7C18DF083F98}" type="presParOf" srcId="{A2FBFED7-D54F-4A5C-9FDC-C3571C3AF349}" destId="{6B4295F1-C5C1-415D-945D-FE309964F711}" srcOrd="0" destOrd="0" presId="urn:microsoft.com/office/officeart/2005/8/layout/orgChart1"/>
    <dgm:cxn modelId="{FB9567C7-163D-449E-9A01-B07941EBAA37}" type="presParOf" srcId="{A2FBFED7-D54F-4A5C-9FDC-C3571C3AF349}" destId="{98BE193D-048E-46A8-BA32-08686779B6FE}" srcOrd="1" destOrd="0" presId="urn:microsoft.com/office/officeart/2005/8/layout/orgChart1"/>
    <dgm:cxn modelId="{A917A8B1-82BA-4C74-8BC4-54A295D24AF0}" type="presParOf" srcId="{98BE193D-048E-46A8-BA32-08686779B6FE}" destId="{6A083BC3-F825-4588-B4BC-20936522A537}" srcOrd="0" destOrd="0" presId="urn:microsoft.com/office/officeart/2005/8/layout/orgChart1"/>
    <dgm:cxn modelId="{2A8555C3-D3ED-4C5B-8333-3F918F4E4107}" type="presParOf" srcId="{6A083BC3-F825-4588-B4BC-20936522A537}" destId="{A0DF71BD-D4FF-45E5-8100-276AD58C1AB7}" srcOrd="0" destOrd="0" presId="urn:microsoft.com/office/officeart/2005/8/layout/orgChart1"/>
    <dgm:cxn modelId="{6F494AA9-D16E-4947-82F4-7AAF85F7F1F6}" type="presParOf" srcId="{6A083BC3-F825-4588-B4BC-20936522A537}" destId="{EF39F34F-CD38-490A-B7F2-F24DDD87366C}" srcOrd="1" destOrd="0" presId="urn:microsoft.com/office/officeart/2005/8/layout/orgChart1"/>
    <dgm:cxn modelId="{9EE9B11E-E10D-40A0-AAA3-E1EA982F7BA9}" type="presParOf" srcId="{98BE193D-048E-46A8-BA32-08686779B6FE}" destId="{380C1AD3-8CFD-436F-8C4C-B0F45BD764D4}" srcOrd="1" destOrd="0" presId="urn:microsoft.com/office/officeart/2005/8/layout/orgChart1"/>
    <dgm:cxn modelId="{12CB6F9B-9179-4EAD-BDB5-2AA8725A3EDE}" type="presParOf" srcId="{380C1AD3-8CFD-436F-8C4C-B0F45BD764D4}" destId="{FA648A4C-0C4E-460A-A503-81B5D5D38BDC}" srcOrd="0" destOrd="0" presId="urn:microsoft.com/office/officeart/2005/8/layout/orgChart1"/>
    <dgm:cxn modelId="{66C110AF-6032-41B2-BB04-354D57A9BDE7}" type="presParOf" srcId="{380C1AD3-8CFD-436F-8C4C-B0F45BD764D4}" destId="{F8791AAA-0EFD-4F83-B876-4931E120A828}" srcOrd="1" destOrd="0" presId="urn:microsoft.com/office/officeart/2005/8/layout/orgChart1"/>
    <dgm:cxn modelId="{737A8F3F-6406-48C1-9B53-11D4965CD762}" type="presParOf" srcId="{F8791AAA-0EFD-4F83-B876-4931E120A828}" destId="{DFF6EBA2-5FDC-4A33-98AF-5D948260B0AF}" srcOrd="0" destOrd="0" presId="urn:microsoft.com/office/officeart/2005/8/layout/orgChart1"/>
    <dgm:cxn modelId="{F418388C-172F-49FB-ABA1-5E17974DAFC6}" type="presParOf" srcId="{DFF6EBA2-5FDC-4A33-98AF-5D948260B0AF}" destId="{D5611756-718B-46A3-8E55-F26EAFC47E7D}" srcOrd="0" destOrd="0" presId="urn:microsoft.com/office/officeart/2005/8/layout/orgChart1"/>
    <dgm:cxn modelId="{6CCCDB13-2C28-44BC-BFE3-588ADE6BBFA0}" type="presParOf" srcId="{DFF6EBA2-5FDC-4A33-98AF-5D948260B0AF}" destId="{3616EB20-63BF-4C20-82E1-CA6CE60DD750}" srcOrd="1" destOrd="0" presId="urn:microsoft.com/office/officeart/2005/8/layout/orgChart1"/>
    <dgm:cxn modelId="{6911D495-3033-435A-A655-AE0F4C52F00C}" type="presParOf" srcId="{F8791AAA-0EFD-4F83-B876-4931E120A828}" destId="{5129A703-8ED8-4DE0-BE92-9F3808FE7498}" srcOrd="1" destOrd="0" presId="urn:microsoft.com/office/officeart/2005/8/layout/orgChart1"/>
    <dgm:cxn modelId="{30B1A939-11D4-4AD5-97EF-CF5339EEE643}" type="presParOf" srcId="{F8791AAA-0EFD-4F83-B876-4931E120A828}" destId="{4B613CC0-061A-4B54-AC82-6EB749AD0A5D}" srcOrd="2" destOrd="0" presId="urn:microsoft.com/office/officeart/2005/8/layout/orgChart1"/>
    <dgm:cxn modelId="{4F37EFA9-2884-4BC4-A41D-F44435F9A8A7}" type="presParOf" srcId="{380C1AD3-8CFD-436F-8C4C-B0F45BD764D4}" destId="{9A078AFC-0625-42E8-AFCF-C096A1A93DC2}" srcOrd="2" destOrd="0" presId="urn:microsoft.com/office/officeart/2005/8/layout/orgChart1"/>
    <dgm:cxn modelId="{755B8DE0-92AE-416B-BB1F-382E029D1FCB}" type="presParOf" srcId="{380C1AD3-8CFD-436F-8C4C-B0F45BD764D4}" destId="{56AB8680-C898-4F09-898A-99CA35CD6BF8}" srcOrd="3" destOrd="0" presId="urn:microsoft.com/office/officeart/2005/8/layout/orgChart1"/>
    <dgm:cxn modelId="{5DA735B2-0C36-4C06-8F81-77EABCDB3A41}" type="presParOf" srcId="{56AB8680-C898-4F09-898A-99CA35CD6BF8}" destId="{321CE058-C112-466E-B172-6E50D4CF5660}" srcOrd="0" destOrd="0" presId="urn:microsoft.com/office/officeart/2005/8/layout/orgChart1"/>
    <dgm:cxn modelId="{60CFE99F-1430-40DB-B3C6-ADB558B9971C}" type="presParOf" srcId="{321CE058-C112-466E-B172-6E50D4CF5660}" destId="{74D929CA-B537-4191-B083-2B750025C871}" srcOrd="0" destOrd="0" presId="urn:microsoft.com/office/officeart/2005/8/layout/orgChart1"/>
    <dgm:cxn modelId="{603F92A9-3E62-404A-B7AD-B5B64E21B401}" type="presParOf" srcId="{321CE058-C112-466E-B172-6E50D4CF5660}" destId="{3541818B-A51F-44EE-968D-C8D7FA3A70CA}" srcOrd="1" destOrd="0" presId="urn:microsoft.com/office/officeart/2005/8/layout/orgChart1"/>
    <dgm:cxn modelId="{D5D7700E-F687-4462-B8B5-77503D745B42}" type="presParOf" srcId="{56AB8680-C898-4F09-898A-99CA35CD6BF8}" destId="{47C35CBB-54FB-4DB8-B7A4-F518355D4952}" srcOrd="1" destOrd="0" presId="urn:microsoft.com/office/officeart/2005/8/layout/orgChart1"/>
    <dgm:cxn modelId="{53059E12-0333-44D1-B232-5CE9C302295D}" type="presParOf" srcId="{56AB8680-C898-4F09-898A-99CA35CD6BF8}" destId="{6F41BFCE-7C33-4F58-B743-E4CD32351C02}" srcOrd="2" destOrd="0" presId="urn:microsoft.com/office/officeart/2005/8/layout/orgChart1"/>
    <dgm:cxn modelId="{9E80633D-2169-4783-B724-0797AEE3861D}" type="presParOf" srcId="{380C1AD3-8CFD-436F-8C4C-B0F45BD764D4}" destId="{43B34CF8-A283-45FC-8FFC-4BA3B98761E9}" srcOrd="4" destOrd="0" presId="urn:microsoft.com/office/officeart/2005/8/layout/orgChart1"/>
    <dgm:cxn modelId="{13161C53-4669-4A3C-93FB-5E1474ACF6F9}" type="presParOf" srcId="{380C1AD3-8CFD-436F-8C4C-B0F45BD764D4}" destId="{7ACE98B3-1854-4588-BE37-A53ABA21B4ED}" srcOrd="5" destOrd="0" presId="urn:microsoft.com/office/officeart/2005/8/layout/orgChart1"/>
    <dgm:cxn modelId="{24F58952-0B72-4229-B8CB-919193D2DA34}" type="presParOf" srcId="{7ACE98B3-1854-4588-BE37-A53ABA21B4ED}" destId="{0D3794AA-3D70-41BA-BFCF-C91FC61AF36F}" srcOrd="0" destOrd="0" presId="urn:microsoft.com/office/officeart/2005/8/layout/orgChart1"/>
    <dgm:cxn modelId="{54C41631-82CF-4856-8CC6-915A19E3547E}" type="presParOf" srcId="{0D3794AA-3D70-41BA-BFCF-C91FC61AF36F}" destId="{3FFE85B9-C700-4FB7-BABC-F02A13E33393}" srcOrd="0" destOrd="0" presId="urn:microsoft.com/office/officeart/2005/8/layout/orgChart1"/>
    <dgm:cxn modelId="{02F0683E-D10B-48B2-871F-AD5D4203AE5A}" type="presParOf" srcId="{0D3794AA-3D70-41BA-BFCF-C91FC61AF36F}" destId="{96597694-F7F6-41A5-8BE2-3FFEB7D32CC6}" srcOrd="1" destOrd="0" presId="urn:microsoft.com/office/officeart/2005/8/layout/orgChart1"/>
    <dgm:cxn modelId="{8B0E628D-13F8-4403-8609-ACB32EB832C1}" type="presParOf" srcId="{7ACE98B3-1854-4588-BE37-A53ABA21B4ED}" destId="{39C9CD17-1450-4691-8954-BF7ACCEF516F}" srcOrd="1" destOrd="0" presId="urn:microsoft.com/office/officeart/2005/8/layout/orgChart1"/>
    <dgm:cxn modelId="{33342E33-EBA5-491E-AFBF-FD60F93A5835}" type="presParOf" srcId="{7ACE98B3-1854-4588-BE37-A53ABA21B4ED}" destId="{D3414CFC-678D-4531-B868-F6F759E184DC}" srcOrd="2" destOrd="0" presId="urn:microsoft.com/office/officeart/2005/8/layout/orgChart1"/>
    <dgm:cxn modelId="{AB796F21-4FC6-4855-8211-4C04EB22BD29}" type="presParOf" srcId="{380C1AD3-8CFD-436F-8C4C-B0F45BD764D4}" destId="{83FF24AD-869D-4747-9337-AA3A553EC1D2}" srcOrd="6" destOrd="0" presId="urn:microsoft.com/office/officeart/2005/8/layout/orgChart1"/>
    <dgm:cxn modelId="{61B8611F-041D-4010-A99A-87700F09F154}" type="presParOf" srcId="{380C1AD3-8CFD-436F-8C4C-B0F45BD764D4}" destId="{91F0DBD3-D559-44BB-B2A2-C2118EEDD84E}" srcOrd="7" destOrd="0" presId="urn:microsoft.com/office/officeart/2005/8/layout/orgChart1"/>
    <dgm:cxn modelId="{6687EB29-B82F-41D5-A6FA-6EF4F27CC686}" type="presParOf" srcId="{91F0DBD3-D559-44BB-B2A2-C2118EEDD84E}" destId="{4B38C356-B8E5-44D4-B4D8-E6E791A2430E}" srcOrd="0" destOrd="0" presId="urn:microsoft.com/office/officeart/2005/8/layout/orgChart1"/>
    <dgm:cxn modelId="{C427AC40-258E-4DFC-8AAC-1BCD65D16188}" type="presParOf" srcId="{4B38C356-B8E5-44D4-B4D8-E6E791A2430E}" destId="{029205A2-85B5-4F4A-8064-10E6D311C8C1}" srcOrd="0" destOrd="0" presId="urn:microsoft.com/office/officeart/2005/8/layout/orgChart1"/>
    <dgm:cxn modelId="{EB6DD834-870E-42A1-87AB-15658ED58C11}" type="presParOf" srcId="{4B38C356-B8E5-44D4-B4D8-E6E791A2430E}" destId="{D4D93595-2BBF-4246-8BE0-750C93D2383D}" srcOrd="1" destOrd="0" presId="urn:microsoft.com/office/officeart/2005/8/layout/orgChart1"/>
    <dgm:cxn modelId="{6EA229E8-3D73-4D3E-A6E3-AA38907818CB}" type="presParOf" srcId="{91F0DBD3-D559-44BB-B2A2-C2118EEDD84E}" destId="{D919CF18-19D2-4EF6-96BE-08C086A7810A}" srcOrd="1" destOrd="0" presId="urn:microsoft.com/office/officeart/2005/8/layout/orgChart1"/>
    <dgm:cxn modelId="{EBA696EB-1611-452E-ABFD-9DC5B67C3B19}" type="presParOf" srcId="{91F0DBD3-D559-44BB-B2A2-C2118EEDD84E}" destId="{3CDEECCD-F939-44DE-A66A-7318E330B2D6}" srcOrd="2" destOrd="0" presId="urn:microsoft.com/office/officeart/2005/8/layout/orgChart1"/>
    <dgm:cxn modelId="{50E07AED-3787-4B51-9077-47E7BEEB343E}" type="presParOf" srcId="{380C1AD3-8CFD-436F-8C4C-B0F45BD764D4}" destId="{963B1997-FBA5-4B2B-AF5A-1B4402AB5879}" srcOrd="8" destOrd="0" presId="urn:microsoft.com/office/officeart/2005/8/layout/orgChart1"/>
    <dgm:cxn modelId="{24BD220D-8668-402C-B9F7-455514E88564}" type="presParOf" srcId="{380C1AD3-8CFD-436F-8C4C-B0F45BD764D4}" destId="{CE05F997-15C1-415E-B614-D3871236900E}" srcOrd="9" destOrd="0" presId="urn:microsoft.com/office/officeart/2005/8/layout/orgChart1"/>
    <dgm:cxn modelId="{B95BA7FA-3152-450D-8B93-F5689F0BFEE6}" type="presParOf" srcId="{CE05F997-15C1-415E-B614-D3871236900E}" destId="{4804E303-B1B8-484D-8A11-857EE3839E89}" srcOrd="0" destOrd="0" presId="urn:microsoft.com/office/officeart/2005/8/layout/orgChart1"/>
    <dgm:cxn modelId="{FB9A9852-01F9-41FA-80B9-17D0A61AB62A}" type="presParOf" srcId="{4804E303-B1B8-484D-8A11-857EE3839E89}" destId="{87F3551D-5C2D-48FE-B430-2F69899254BC}" srcOrd="0" destOrd="0" presId="urn:microsoft.com/office/officeart/2005/8/layout/orgChart1"/>
    <dgm:cxn modelId="{C2FC4E9E-B065-430D-84AE-564BEEAC4A32}" type="presParOf" srcId="{4804E303-B1B8-484D-8A11-857EE3839E89}" destId="{F52F7C89-6F3B-4BD6-B435-64EE11D9FD90}" srcOrd="1" destOrd="0" presId="urn:microsoft.com/office/officeart/2005/8/layout/orgChart1"/>
    <dgm:cxn modelId="{BBDD6B15-3373-4036-BB01-922A9E822CDA}" type="presParOf" srcId="{CE05F997-15C1-415E-B614-D3871236900E}" destId="{956F707C-21DD-47D0-9729-F352D27125F6}" srcOrd="1" destOrd="0" presId="urn:microsoft.com/office/officeart/2005/8/layout/orgChart1"/>
    <dgm:cxn modelId="{143B88B9-5C8A-452A-B348-847AC9AD8C33}" type="presParOf" srcId="{CE05F997-15C1-415E-B614-D3871236900E}" destId="{B43C51EB-0D59-49EF-8624-C8FAD3054B27}" srcOrd="2" destOrd="0" presId="urn:microsoft.com/office/officeart/2005/8/layout/orgChart1"/>
    <dgm:cxn modelId="{376CDBA7-3415-4721-9A4F-458D76082031}" type="presParOf" srcId="{98BE193D-048E-46A8-BA32-08686779B6FE}" destId="{DB151F91-866E-46D4-B399-EE54D6534052}" srcOrd="2" destOrd="0" presId="urn:microsoft.com/office/officeart/2005/8/layout/orgChart1"/>
    <dgm:cxn modelId="{3F90F4DC-83F7-4CA5-A844-EF46313F13F7}" type="presParOf" srcId="{A2FBFED7-D54F-4A5C-9FDC-C3571C3AF349}" destId="{F3A084F0-E01E-4E06-83C7-D4FA16A05D14}" srcOrd="2" destOrd="0" presId="urn:microsoft.com/office/officeart/2005/8/layout/orgChart1"/>
    <dgm:cxn modelId="{B5BA07D9-646F-4C4F-B64F-68F6FB6018AE}" type="presParOf" srcId="{A2FBFED7-D54F-4A5C-9FDC-C3571C3AF349}" destId="{71CB06B5-BD1D-4DD0-9141-557A607E25ED}" srcOrd="3" destOrd="0" presId="urn:microsoft.com/office/officeart/2005/8/layout/orgChart1"/>
    <dgm:cxn modelId="{CDFD9C7C-76B4-408D-8DFF-F7D150C707A0}" type="presParOf" srcId="{71CB06B5-BD1D-4DD0-9141-557A607E25ED}" destId="{8BF4C2CF-1F4E-4FB9-BA47-30E30DC42F50}" srcOrd="0" destOrd="0" presId="urn:microsoft.com/office/officeart/2005/8/layout/orgChart1"/>
    <dgm:cxn modelId="{B5B8EAE9-B907-417B-A9B0-0DF95AFF7737}" type="presParOf" srcId="{8BF4C2CF-1F4E-4FB9-BA47-30E30DC42F50}" destId="{4BA85322-5CBD-4D91-8513-D225BA6416A4}" srcOrd="0" destOrd="0" presId="urn:microsoft.com/office/officeart/2005/8/layout/orgChart1"/>
    <dgm:cxn modelId="{5A6EE04B-7B9B-49B1-B0D1-81E9C11BE9CC}" type="presParOf" srcId="{8BF4C2CF-1F4E-4FB9-BA47-30E30DC42F50}" destId="{00920F3D-514C-4057-A668-411669CDD9AD}" srcOrd="1" destOrd="0" presId="urn:microsoft.com/office/officeart/2005/8/layout/orgChart1"/>
    <dgm:cxn modelId="{F4DBF09D-E5CC-4445-8695-8266C92EE2CF}" type="presParOf" srcId="{71CB06B5-BD1D-4DD0-9141-557A607E25ED}" destId="{F725778D-4B5B-4A09-825D-89C2C2CBB200}" srcOrd="1" destOrd="0" presId="urn:microsoft.com/office/officeart/2005/8/layout/orgChart1"/>
    <dgm:cxn modelId="{F1B48013-C549-49B8-867B-C75F7FF7212D}" type="presParOf" srcId="{F725778D-4B5B-4A09-825D-89C2C2CBB200}" destId="{56BCFE3F-76B3-427B-B0A2-42F1D847DEE1}" srcOrd="0" destOrd="0" presId="urn:microsoft.com/office/officeart/2005/8/layout/orgChart1"/>
    <dgm:cxn modelId="{C52C79FF-D5F0-4F23-9AAC-DF84B0088DE4}" type="presParOf" srcId="{F725778D-4B5B-4A09-825D-89C2C2CBB200}" destId="{A6FD8F46-BB4B-45B6-B6D5-A2B5D0FEFA8A}" srcOrd="1" destOrd="0" presId="urn:microsoft.com/office/officeart/2005/8/layout/orgChart1"/>
    <dgm:cxn modelId="{981EEDE2-8786-4581-A659-F8E130BC78BB}" type="presParOf" srcId="{A6FD8F46-BB4B-45B6-B6D5-A2B5D0FEFA8A}" destId="{A2C02AE2-FDB1-4CEA-9D17-41F4870CF9A5}" srcOrd="0" destOrd="0" presId="urn:microsoft.com/office/officeart/2005/8/layout/orgChart1"/>
    <dgm:cxn modelId="{16B2AD0C-7989-4675-84D8-A555633EA9F9}" type="presParOf" srcId="{A2C02AE2-FDB1-4CEA-9D17-41F4870CF9A5}" destId="{6A233222-BD5C-42C1-B38D-AD7CDD0124FD}" srcOrd="0" destOrd="0" presId="urn:microsoft.com/office/officeart/2005/8/layout/orgChart1"/>
    <dgm:cxn modelId="{0B4A65E4-80FA-4166-9A1F-A959B0E01A4D}" type="presParOf" srcId="{A2C02AE2-FDB1-4CEA-9D17-41F4870CF9A5}" destId="{D66B2B44-BCE7-42DE-A9D1-5967CA0A4DBD}" srcOrd="1" destOrd="0" presId="urn:microsoft.com/office/officeart/2005/8/layout/orgChart1"/>
    <dgm:cxn modelId="{BE6D35A8-E062-493F-803A-BD1D5FC1934C}" type="presParOf" srcId="{A6FD8F46-BB4B-45B6-B6D5-A2B5D0FEFA8A}" destId="{E7EB45D1-E8DB-44D6-A7FB-E56C883A7B21}" srcOrd="1" destOrd="0" presId="urn:microsoft.com/office/officeart/2005/8/layout/orgChart1"/>
    <dgm:cxn modelId="{185A316C-77DA-445C-A6C6-4E692F7F490D}" type="presParOf" srcId="{A6FD8F46-BB4B-45B6-B6D5-A2B5D0FEFA8A}" destId="{C08ECF84-3565-497A-A221-B28140307CE0}" srcOrd="2" destOrd="0" presId="urn:microsoft.com/office/officeart/2005/8/layout/orgChart1"/>
    <dgm:cxn modelId="{DF08B471-C5E7-4A3C-983E-4A1085725D03}" type="presParOf" srcId="{F725778D-4B5B-4A09-825D-89C2C2CBB200}" destId="{178CA5CB-CE0F-4075-A4AA-CF9773130658}" srcOrd="2" destOrd="0" presId="urn:microsoft.com/office/officeart/2005/8/layout/orgChart1"/>
    <dgm:cxn modelId="{580DA105-0138-4661-B21B-E7EF7FFB843B}" type="presParOf" srcId="{F725778D-4B5B-4A09-825D-89C2C2CBB200}" destId="{A3B98D27-8AD8-41AE-A7DA-7F35AD3F2D76}" srcOrd="3" destOrd="0" presId="urn:microsoft.com/office/officeart/2005/8/layout/orgChart1"/>
    <dgm:cxn modelId="{64455642-41D0-4405-9729-2EF7815622D3}" type="presParOf" srcId="{A3B98D27-8AD8-41AE-A7DA-7F35AD3F2D76}" destId="{A192BAB9-BB8C-4D6B-987F-53AA8C2CF804}" srcOrd="0" destOrd="0" presId="urn:microsoft.com/office/officeart/2005/8/layout/orgChart1"/>
    <dgm:cxn modelId="{B432E2EA-998E-40C7-B1CA-173BBA79389B}" type="presParOf" srcId="{A192BAB9-BB8C-4D6B-987F-53AA8C2CF804}" destId="{66B6662D-E700-406E-95CC-4E96E3042C6A}" srcOrd="0" destOrd="0" presId="urn:microsoft.com/office/officeart/2005/8/layout/orgChart1"/>
    <dgm:cxn modelId="{B09FBE77-0105-4E77-BBB5-E69676ED11C9}" type="presParOf" srcId="{A192BAB9-BB8C-4D6B-987F-53AA8C2CF804}" destId="{95A43B62-CE14-4580-90EB-B1B44B775125}" srcOrd="1" destOrd="0" presId="urn:microsoft.com/office/officeart/2005/8/layout/orgChart1"/>
    <dgm:cxn modelId="{4CD83491-197A-411B-89FD-BF96EF65E431}" type="presParOf" srcId="{A3B98D27-8AD8-41AE-A7DA-7F35AD3F2D76}" destId="{CC222CD3-D7F2-4664-BB68-09FD4864EB1B}" srcOrd="1" destOrd="0" presId="urn:microsoft.com/office/officeart/2005/8/layout/orgChart1"/>
    <dgm:cxn modelId="{BBFCA8C5-8EC5-4F1D-B849-F98071440065}" type="presParOf" srcId="{A3B98D27-8AD8-41AE-A7DA-7F35AD3F2D76}" destId="{774D2752-1433-49A2-8A78-8DEE82B0E2FB}" srcOrd="2" destOrd="0" presId="urn:microsoft.com/office/officeart/2005/8/layout/orgChart1"/>
    <dgm:cxn modelId="{448FE329-8F90-4FE7-ADC7-352E3B5690A4}" type="presParOf" srcId="{F725778D-4B5B-4A09-825D-89C2C2CBB200}" destId="{C2BF8AF0-E31A-44DB-932C-F7EE6948D2CB}" srcOrd="4" destOrd="0" presId="urn:microsoft.com/office/officeart/2005/8/layout/orgChart1"/>
    <dgm:cxn modelId="{C155690B-C246-48ED-A844-C44A192CC775}" type="presParOf" srcId="{F725778D-4B5B-4A09-825D-89C2C2CBB200}" destId="{AA231A65-DDEC-4738-875D-3B06CFC0AE88}" srcOrd="5" destOrd="0" presId="urn:microsoft.com/office/officeart/2005/8/layout/orgChart1"/>
    <dgm:cxn modelId="{ED95FBAB-35C3-42AF-A8A5-9A066CD30C27}" type="presParOf" srcId="{AA231A65-DDEC-4738-875D-3B06CFC0AE88}" destId="{F94CB13B-1E8E-43B8-876D-DAD7C876173D}" srcOrd="0" destOrd="0" presId="urn:microsoft.com/office/officeart/2005/8/layout/orgChart1"/>
    <dgm:cxn modelId="{3EFADAF6-74AF-45CC-99ED-3E7CC4206290}" type="presParOf" srcId="{F94CB13B-1E8E-43B8-876D-DAD7C876173D}" destId="{43EF5DCB-11D9-46FD-9194-C49592DA9C6E}" srcOrd="0" destOrd="0" presId="urn:microsoft.com/office/officeart/2005/8/layout/orgChart1"/>
    <dgm:cxn modelId="{EFB4F4A1-F64E-414A-82E2-7109C705972C}" type="presParOf" srcId="{F94CB13B-1E8E-43B8-876D-DAD7C876173D}" destId="{293545FB-71AF-4232-B19E-32B162E8BCA2}" srcOrd="1" destOrd="0" presId="urn:microsoft.com/office/officeart/2005/8/layout/orgChart1"/>
    <dgm:cxn modelId="{DBC0A8E9-9B5B-46D7-8AFE-7A72C8E458D5}" type="presParOf" srcId="{AA231A65-DDEC-4738-875D-3B06CFC0AE88}" destId="{9FB9F6DC-DC7C-4EAF-A00E-90719E3CE02F}" srcOrd="1" destOrd="0" presId="urn:microsoft.com/office/officeart/2005/8/layout/orgChart1"/>
    <dgm:cxn modelId="{AB7B068E-FB98-4C0C-8FDE-D65FE2037070}" type="presParOf" srcId="{AA231A65-DDEC-4738-875D-3B06CFC0AE88}" destId="{4E9593E1-7DA2-402F-B48A-381C9F486324}" srcOrd="2" destOrd="0" presId="urn:microsoft.com/office/officeart/2005/8/layout/orgChart1"/>
    <dgm:cxn modelId="{5DA9B16E-B724-4C39-8C23-6395D1A3DA2C}" type="presParOf" srcId="{F725778D-4B5B-4A09-825D-89C2C2CBB200}" destId="{B1937F94-3CCF-4F5E-B03C-0C31142D2923}" srcOrd="6" destOrd="0" presId="urn:microsoft.com/office/officeart/2005/8/layout/orgChart1"/>
    <dgm:cxn modelId="{9F50C08B-2991-482F-8582-3D9447C3969F}" type="presParOf" srcId="{F725778D-4B5B-4A09-825D-89C2C2CBB200}" destId="{25F67623-7C01-4CB1-AB1A-1EC6E3F98372}" srcOrd="7" destOrd="0" presId="urn:microsoft.com/office/officeart/2005/8/layout/orgChart1"/>
    <dgm:cxn modelId="{AB237EE2-6147-4CB1-B7B2-2C4112443B40}" type="presParOf" srcId="{25F67623-7C01-4CB1-AB1A-1EC6E3F98372}" destId="{55497F00-8AA8-494E-8C7C-908DA4A03FBF}" srcOrd="0" destOrd="0" presId="urn:microsoft.com/office/officeart/2005/8/layout/orgChart1"/>
    <dgm:cxn modelId="{82E8369E-1546-4930-AC6C-85D1013BBAB4}" type="presParOf" srcId="{55497F00-8AA8-494E-8C7C-908DA4A03FBF}" destId="{4145CF09-A65C-4C4A-8E47-DC55159EC4F3}" srcOrd="0" destOrd="0" presId="urn:microsoft.com/office/officeart/2005/8/layout/orgChart1"/>
    <dgm:cxn modelId="{4673F91E-E186-48A8-9908-7FC70AA57B26}" type="presParOf" srcId="{55497F00-8AA8-494E-8C7C-908DA4A03FBF}" destId="{0AC65033-331F-472B-9F09-08A698EDC77A}" srcOrd="1" destOrd="0" presId="urn:microsoft.com/office/officeart/2005/8/layout/orgChart1"/>
    <dgm:cxn modelId="{A22385E9-8235-4047-ACDA-0713E6AA12AA}" type="presParOf" srcId="{25F67623-7C01-4CB1-AB1A-1EC6E3F98372}" destId="{7895171B-D369-4568-8BF6-5227D348E0DE}" srcOrd="1" destOrd="0" presId="urn:microsoft.com/office/officeart/2005/8/layout/orgChart1"/>
    <dgm:cxn modelId="{03B32D34-874B-4DB4-86C6-5DEC07ABCF6F}" type="presParOf" srcId="{25F67623-7C01-4CB1-AB1A-1EC6E3F98372}" destId="{92767AC7-EFDF-4796-A4D2-C3FCDCE5408F}" srcOrd="2" destOrd="0" presId="urn:microsoft.com/office/officeart/2005/8/layout/orgChart1"/>
    <dgm:cxn modelId="{062CFB5C-B838-4965-9563-8447BEA19613}" type="presParOf" srcId="{71CB06B5-BD1D-4DD0-9141-557A607E25ED}" destId="{8FD3C6A8-A550-463A-91A0-6B226502C86E}" srcOrd="2" destOrd="0" presId="urn:microsoft.com/office/officeart/2005/8/layout/orgChart1"/>
    <dgm:cxn modelId="{48B88002-60E7-4ECA-99A7-446DCBE6B150}" type="presParOf" srcId="{A2FBFED7-D54F-4A5C-9FDC-C3571C3AF349}" destId="{1927A41B-B840-43E0-97E6-41DC5814D7E6}" srcOrd="4" destOrd="0" presId="urn:microsoft.com/office/officeart/2005/8/layout/orgChart1"/>
    <dgm:cxn modelId="{7921638F-F4FF-403C-9EE4-57BFC93EAABC}" type="presParOf" srcId="{A2FBFED7-D54F-4A5C-9FDC-C3571C3AF349}" destId="{7954E761-68CB-497D-AE7C-317E0E43E6FD}" srcOrd="5" destOrd="0" presId="urn:microsoft.com/office/officeart/2005/8/layout/orgChart1"/>
    <dgm:cxn modelId="{6CDD90EB-3264-4205-899F-3EFBF096B79C}" type="presParOf" srcId="{7954E761-68CB-497D-AE7C-317E0E43E6FD}" destId="{5270E736-8172-49AB-9888-5FC19DA7E25F}" srcOrd="0" destOrd="0" presId="urn:microsoft.com/office/officeart/2005/8/layout/orgChart1"/>
    <dgm:cxn modelId="{6E89FB86-505A-47BF-87FF-3CFB1FF32AE9}" type="presParOf" srcId="{5270E736-8172-49AB-9888-5FC19DA7E25F}" destId="{FBC88D80-7428-4E12-9C70-3675BEE9C594}" srcOrd="0" destOrd="0" presId="urn:microsoft.com/office/officeart/2005/8/layout/orgChart1"/>
    <dgm:cxn modelId="{408EF554-FB44-40B2-9011-B38396057A49}" type="presParOf" srcId="{5270E736-8172-49AB-9888-5FC19DA7E25F}" destId="{98CDAB67-7787-44A9-AD8A-9E7205B24C24}" srcOrd="1" destOrd="0" presId="urn:microsoft.com/office/officeart/2005/8/layout/orgChart1"/>
    <dgm:cxn modelId="{04D68886-F5DE-49B8-8971-CE37F48F50AE}" type="presParOf" srcId="{7954E761-68CB-497D-AE7C-317E0E43E6FD}" destId="{C25C70FF-B459-4443-9654-FB25FA12594B}" srcOrd="1" destOrd="0" presId="urn:microsoft.com/office/officeart/2005/8/layout/orgChart1"/>
    <dgm:cxn modelId="{5B2A301A-4848-447C-A5B8-C3480CDC82D3}" type="presParOf" srcId="{C25C70FF-B459-4443-9654-FB25FA12594B}" destId="{10EBD8A0-EE7F-444D-97B9-D57880D8353B}" srcOrd="0" destOrd="0" presId="urn:microsoft.com/office/officeart/2005/8/layout/orgChart1"/>
    <dgm:cxn modelId="{65C136E5-B144-4017-B29E-ADB807B3316C}" type="presParOf" srcId="{C25C70FF-B459-4443-9654-FB25FA12594B}" destId="{F3671D7B-7BFF-4C43-B381-C7B7295D0DDD}" srcOrd="1" destOrd="0" presId="urn:microsoft.com/office/officeart/2005/8/layout/orgChart1"/>
    <dgm:cxn modelId="{1AAA521E-0BD3-4413-BBFC-B840381498B1}" type="presParOf" srcId="{F3671D7B-7BFF-4C43-B381-C7B7295D0DDD}" destId="{B07E2DC1-AFF1-4B10-9369-723EE9D113AE}" srcOrd="0" destOrd="0" presId="urn:microsoft.com/office/officeart/2005/8/layout/orgChart1"/>
    <dgm:cxn modelId="{722FED28-9D96-4418-9B7A-F0208A343C45}" type="presParOf" srcId="{B07E2DC1-AFF1-4B10-9369-723EE9D113AE}" destId="{37F846AA-B663-4FE8-B257-E6CE0D3FB9AE}" srcOrd="0" destOrd="0" presId="urn:microsoft.com/office/officeart/2005/8/layout/orgChart1"/>
    <dgm:cxn modelId="{330CEB96-9BDD-4B31-A2FE-55F4ACA7134C}" type="presParOf" srcId="{B07E2DC1-AFF1-4B10-9369-723EE9D113AE}" destId="{131D68D8-A9AB-4239-B55C-3BCE9C79D8D2}" srcOrd="1" destOrd="0" presId="urn:microsoft.com/office/officeart/2005/8/layout/orgChart1"/>
    <dgm:cxn modelId="{E0593114-67C2-4AB2-89FA-C8E39F40C077}" type="presParOf" srcId="{F3671D7B-7BFF-4C43-B381-C7B7295D0DDD}" destId="{B38E3CC3-AAA5-42E7-8574-E8A6140C3035}" srcOrd="1" destOrd="0" presId="urn:microsoft.com/office/officeart/2005/8/layout/orgChart1"/>
    <dgm:cxn modelId="{A649FF44-C6F3-4D94-B4BF-8DA681DCACD0}" type="presParOf" srcId="{F3671D7B-7BFF-4C43-B381-C7B7295D0DDD}" destId="{778CA842-256C-4937-9B7A-81B989B6E183}" srcOrd="2" destOrd="0" presId="urn:microsoft.com/office/officeart/2005/8/layout/orgChart1"/>
    <dgm:cxn modelId="{1C6FEA7A-58AB-40B0-87D1-ED1E0D04A9F0}" type="presParOf" srcId="{C25C70FF-B459-4443-9654-FB25FA12594B}" destId="{B25D279E-794E-484A-B839-58C6B4872747}" srcOrd="2" destOrd="0" presId="urn:microsoft.com/office/officeart/2005/8/layout/orgChart1"/>
    <dgm:cxn modelId="{B2DFCFB3-8042-43C8-9922-1B5ABCD029B5}" type="presParOf" srcId="{C25C70FF-B459-4443-9654-FB25FA12594B}" destId="{B34F3EA1-900D-41DE-88F2-0C2CF94463E5}" srcOrd="3" destOrd="0" presId="urn:microsoft.com/office/officeart/2005/8/layout/orgChart1"/>
    <dgm:cxn modelId="{4F6B6DC9-69F9-43AF-A0C5-F9A9C5E67170}" type="presParOf" srcId="{B34F3EA1-900D-41DE-88F2-0C2CF94463E5}" destId="{42A52E3D-BE18-41DF-9135-C5F7399C99BD}" srcOrd="0" destOrd="0" presId="urn:microsoft.com/office/officeart/2005/8/layout/orgChart1"/>
    <dgm:cxn modelId="{1D1027BA-54F8-4F2B-BA4C-C904D13900F3}" type="presParOf" srcId="{42A52E3D-BE18-41DF-9135-C5F7399C99BD}" destId="{C58778F3-3AB8-4E0A-97B2-AC61D7E4C47B}" srcOrd="0" destOrd="0" presId="urn:microsoft.com/office/officeart/2005/8/layout/orgChart1"/>
    <dgm:cxn modelId="{763F3896-C7A5-4E94-9AAC-2C8FE3CC8A32}" type="presParOf" srcId="{42A52E3D-BE18-41DF-9135-C5F7399C99BD}" destId="{8A87B849-A243-4901-8CA0-CCB6B69D3FE9}" srcOrd="1" destOrd="0" presId="urn:microsoft.com/office/officeart/2005/8/layout/orgChart1"/>
    <dgm:cxn modelId="{2F84408D-5BEE-4FC2-A4B8-2921B9DBB787}" type="presParOf" srcId="{B34F3EA1-900D-41DE-88F2-0C2CF94463E5}" destId="{CF54E6DB-036B-44EE-A8BD-08A82027DE1A}" srcOrd="1" destOrd="0" presId="urn:microsoft.com/office/officeart/2005/8/layout/orgChart1"/>
    <dgm:cxn modelId="{936D17D2-61EE-422C-8C12-1554DAD8411E}" type="presParOf" srcId="{B34F3EA1-900D-41DE-88F2-0C2CF94463E5}" destId="{092EB7D2-3ADC-4834-B138-EAD18BFB7516}" srcOrd="2" destOrd="0" presId="urn:microsoft.com/office/officeart/2005/8/layout/orgChart1"/>
    <dgm:cxn modelId="{EFF6408B-8135-42ED-BAAF-10B2B9C765A8}" type="presParOf" srcId="{C25C70FF-B459-4443-9654-FB25FA12594B}" destId="{97DEC238-A0A9-42F8-BD0D-03E66B3BD947}" srcOrd="4" destOrd="0" presId="urn:microsoft.com/office/officeart/2005/8/layout/orgChart1"/>
    <dgm:cxn modelId="{2ECC5ED7-0238-4B4D-804C-6C35B697DE6C}" type="presParOf" srcId="{C25C70FF-B459-4443-9654-FB25FA12594B}" destId="{E9BA3FEC-3B05-4C02-A1FC-9C7BE59EE8EC}" srcOrd="5" destOrd="0" presId="urn:microsoft.com/office/officeart/2005/8/layout/orgChart1"/>
    <dgm:cxn modelId="{274CEFBB-5E0B-4957-AB14-1D2D4BA06CDD}" type="presParOf" srcId="{E9BA3FEC-3B05-4C02-A1FC-9C7BE59EE8EC}" destId="{DB90AED1-098A-45BF-9022-CBFFFEA925AC}" srcOrd="0" destOrd="0" presId="urn:microsoft.com/office/officeart/2005/8/layout/orgChart1"/>
    <dgm:cxn modelId="{A9D20F83-7DA5-442C-8A28-B69C6B7A9EE1}" type="presParOf" srcId="{DB90AED1-098A-45BF-9022-CBFFFEA925AC}" destId="{DF5B6463-1046-42DC-BFA2-EA831D2FF4A1}" srcOrd="0" destOrd="0" presId="urn:microsoft.com/office/officeart/2005/8/layout/orgChart1"/>
    <dgm:cxn modelId="{662D2CAD-044B-4D82-B24F-A9067D921CC0}" type="presParOf" srcId="{DB90AED1-098A-45BF-9022-CBFFFEA925AC}" destId="{FDE78251-1C1C-4AE4-87AE-E5D8D55CD410}" srcOrd="1" destOrd="0" presId="urn:microsoft.com/office/officeart/2005/8/layout/orgChart1"/>
    <dgm:cxn modelId="{BF33278A-5694-4149-9E39-FD1B1D3D25B6}" type="presParOf" srcId="{E9BA3FEC-3B05-4C02-A1FC-9C7BE59EE8EC}" destId="{FB81EE10-C73D-4D74-8F21-09C56B72BD58}" srcOrd="1" destOrd="0" presId="urn:microsoft.com/office/officeart/2005/8/layout/orgChart1"/>
    <dgm:cxn modelId="{B23248D8-F44B-40A0-936B-2E1DF77E5166}" type="presParOf" srcId="{E9BA3FEC-3B05-4C02-A1FC-9C7BE59EE8EC}" destId="{D5F6A2C0-E489-467E-977E-33096689CE8E}" srcOrd="2" destOrd="0" presId="urn:microsoft.com/office/officeart/2005/8/layout/orgChart1"/>
    <dgm:cxn modelId="{BF52D1D6-E2AB-4F1E-99D9-4D419912FD06}" type="presParOf" srcId="{C25C70FF-B459-4443-9654-FB25FA12594B}" destId="{20A7601B-80C4-435D-8D14-24F77FF206A2}" srcOrd="6" destOrd="0" presId="urn:microsoft.com/office/officeart/2005/8/layout/orgChart1"/>
    <dgm:cxn modelId="{C8FBEB05-D742-40BD-AD46-CCD8D8E06198}" type="presParOf" srcId="{C25C70FF-B459-4443-9654-FB25FA12594B}" destId="{5916F8A5-077A-4F5E-9204-793173C0AC4E}" srcOrd="7" destOrd="0" presId="urn:microsoft.com/office/officeart/2005/8/layout/orgChart1"/>
    <dgm:cxn modelId="{4FDA0E2D-3D2A-4AD8-B741-E51FF99B6D09}" type="presParOf" srcId="{5916F8A5-077A-4F5E-9204-793173C0AC4E}" destId="{963ABDC2-788A-4966-8F01-018F81621833}" srcOrd="0" destOrd="0" presId="urn:microsoft.com/office/officeart/2005/8/layout/orgChart1"/>
    <dgm:cxn modelId="{E3047B8A-F805-415E-B8B8-C7E38C4603C4}" type="presParOf" srcId="{963ABDC2-788A-4966-8F01-018F81621833}" destId="{D0AEA74F-2A22-460C-9D6C-84E28705E4E1}" srcOrd="0" destOrd="0" presId="urn:microsoft.com/office/officeart/2005/8/layout/orgChart1"/>
    <dgm:cxn modelId="{CDE12282-1586-467D-8F71-009CD7BC7577}" type="presParOf" srcId="{963ABDC2-788A-4966-8F01-018F81621833}" destId="{1016E34C-A77D-44C6-B598-10E24BDCE471}" srcOrd="1" destOrd="0" presId="urn:microsoft.com/office/officeart/2005/8/layout/orgChart1"/>
    <dgm:cxn modelId="{227BDBDF-E624-4003-B7D1-D9572B8CE05F}" type="presParOf" srcId="{5916F8A5-077A-4F5E-9204-793173C0AC4E}" destId="{1790C729-46D9-4234-9114-FA4ADA52C067}" srcOrd="1" destOrd="0" presId="urn:microsoft.com/office/officeart/2005/8/layout/orgChart1"/>
    <dgm:cxn modelId="{FD2A620A-30BE-4D28-8772-396CDB0106CD}" type="presParOf" srcId="{5916F8A5-077A-4F5E-9204-793173C0AC4E}" destId="{678554B1-56D7-4F12-8B3B-F42C910563E8}" srcOrd="2" destOrd="0" presId="urn:microsoft.com/office/officeart/2005/8/layout/orgChart1"/>
    <dgm:cxn modelId="{B9F4D4BB-FB9A-4BC0-AF33-98BEC82CE3AB}" type="presParOf" srcId="{7954E761-68CB-497D-AE7C-317E0E43E6FD}" destId="{42682726-EB1E-4EFD-8848-FB63F3B88EDD}" srcOrd="2" destOrd="0" presId="urn:microsoft.com/office/officeart/2005/8/layout/orgChart1"/>
    <dgm:cxn modelId="{62BA162C-B2F5-471E-B5BC-C56A377F9422}" type="presParOf" srcId="{A2FBFED7-D54F-4A5C-9FDC-C3571C3AF349}" destId="{866C3CEC-47F9-4FD0-875A-B672FAD23C70}" srcOrd="6" destOrd="0" presId="urn:microsoft.com/office/officeart/2005/8/layout/orgChart1"/>
    <dgm:cxn modelId="{E1CCA5B8-541B-400B-8D6F-C34D1FE2EA85}" type="presParOf" srcId="{A2FBFED7-D54F-4A5C-9FDC-C3571C3AF349}" destId="{FA21ED43-D8F4-464C-A6B9-29FAFF6C2EAA}" srcOrd="7" destOrd="0" presId="urn:microsoft.com/office/officeart/2005/8/layout/orgChart1"/>
    <dgm:cxn modelId="{8E43F1FE-F57D-4AEF-9226-63C2E50E38C2}" type="presParOf" srcId="{FA21ED43-D8F4-464C-A6B9-29FAFF6C2EAA}" destId="{F06EEDAD-E7F5-449A-93AB-E0B35274A048}" srcOrd="0" destOrd="0" presId="urn:microsoft.com/office/officeart/2005/8/layout/orgChart1"/>
    <dgm:cxn modelId="{B96EAA3E-00B2-464C-86F8-8EFECB5FDCD8}" type="presParOf" srcId="{F06EEDAD-E7F5-449A-93AB-E0B35274A048}" destId="{C2AECAF4-62C5-4E8E-8FE8-F463E5F33F68}" srcOrd="0" destOrd="0" presId="urn:microsoft.com/office/officeart/2005/8/layout/orgChart1"/>
    <dgm:cxn modelId="{B1D04AFC-A22A-4C37-A5A3-8865040FE3DB}" type="presParOf" srcId="{F06EEDAD-E7F5-449A-93AB-E0B35274A048}" destId="{0317FBFC-5B98-4B2D-A60B-0C674EAC1257}" srcOrd="1" destOrd="0" presId="urn:microsoft.com/office/officeart/2005/8/layout/orgChart1"/>
    <dgm:cxn modelId="{621C4BB6-60B9-48CE-A686-BAA818250EF7}" type="presParOf" srcId="{FA21ED43-D8F4-464C-A6B9-29FAFF6C2EAA}" destId="{2A777D41-FE45-4EA3-BD39-FFB9FCEBD820}" srcOrd="1" destOrd="0" presId="urn:microsoft.com/office/officeart/2005/8/layout/orgChart1"/>
    <dgm:cxn modelId="{05E6012E-3E94-4056-8294-AA3B8903C833}" type="presParOf" srcId="{2A777D41-FE45-4EA3-BD39-FFB9FCEBD820}" destId="{64BDAF68-B756-4056-A59C-EFCA1DE6FF63}" srcOrd="0" destOrd="0" presId="urn:microsoft.com/office/officeart/2005/8/layout/orgChart1"/>
    <dgm:cxn modelId="{AF9DCA4A-C740-44FD-9B70-DA116230D881}" type="presParOf" srcId="{2A777D41-FE45-4EA3-BD39-FFB9FCEBD820}" destId="{7C08CCF1-B9B2-4473-894D-73EC4D9C3DB7}" srcOrd="1" destOrd="0" presId="urn:microsoft.com/office/officeart/2005/8/layout/orgChart1"/>
    <dgm:cxn modelId="{5C7EECD8-0A55-4A6F-9CA4-39E1A99B49B4}" type="presParOf" srcId="{7C08CCF1-B9B2-4473-894D-73EC4D9C3DB7}" destId="{0BD88119-8B3F-4E01-A1DC-2FCFDA5EAB6C}" srcOrd="0" destOrd="0" presId="urn:microsoft.com/office/officeart/2005/8/layout/orgChart1"/>
    <dgm:cxn modelId="{358B29D8-5BD0-497B-8B22-64CCD072F2E6}" type="presParOf" srcId="{0BD88119-8B3F-4E01-A1DC-2FCFDA5EAB6C}" destId="{D9793AFC-F915-4C35-97AD-3BA49964649D}" srcOrd="0" destOrd="0" presId="urn:microsoft.com/office/officeart/2005/8/layout/orgChart1"/>
    <dgm:cxn modelId="{730F069F-AA3A-472A-8C58-8404ABA092D5}" type="presParOf" srcId="{0BD88119-8B3F-4E01-A1DC-2FCFDA5EAB6C}" destId="{0860002D-F905-4C77-A0AD-26C0ACF4F699}" srcOrd="1" destOrd="0" presId="urn:microsoft.com/office/officeart/2005/8/layout/orgChart1"/>
    <dgm:cxn modelId="{71C3D110-5202-4836-8510-A44D76AF9BF6}" type="presParOf" srcId="{7C08CCF1-B9B2-4473-894D-73EC4D9C3DB7}" destId="{BA99B2EA-EDA3-4A0C-9CC8-D8DC7F428E0D}" srcOrd="1" destOrd="0" presId="urn:microsoft.com/office/officeart/2005/8/layout/orgChart1"/>
    <dgm:cxn modelId="{2E413843-A6C7-4E33-819D-4ECD2A417C5F}" type="presParOf" srcId="{7C08CCF1-B9B2-4473-894D-73EC4D9C3DB7}" destId="{26EB872B-F0FC-439D-99E7-B7B39D3D1ECF}" srcOrd="2" destOrd="0" presId="urn:microsoft.com/office/officeart/2005/8/layout/orgChart1"/>
    <dgm:cxn modelId="{EB55EEAA-14E1-41C8-A156-E892835684BE}" type="presParOf" srcId="{2A777D41-FE45-4EA3-BD39-FFB9FCEBD820}" destId="{644C48B7-6954-42C3-80E6-508C83050CF5}" srcOrd="2" destOrd="0" presId="urn:microsoft.com/office/officeart/2005/8/layout/orgChart1"/>
    <dgm:cxn modelId="{3A740324-4BA7-444F-B847-34DBF1622869}" type="presParOf" srcId="{2A777D41-FE45-4EA3-BD39-FFB9FCEBD820}" destId="{53ABEB75-2483-4ADE-BD90-9B158C26259C}" srcOrd="3" destOrd="0" presId="urn:microsoft.com/office/officeart/2005/8/layout/orgChart1"/>
    <dgm:cxn modelId="{CACBC81D-0F06-488D-99E5-005FD9E436D4}" type="presParOf" srcId="{53ABEB75-2483-4ADE-BD90-9B158C26259C}" destId="{073DCB36-D0F0-412A-8D70-CD1B9455BB5A}" srcOrd="0" destOrd="0" presId="urn:microsoft.com/office/officeart/2005/8/layout/orgChart1"/>
    <dgm:cxn modelId="{306CAE82-1AFC-4C38-BDFF-74A0C798BA62}" type="presParOf" srcId="{073DCB36-D0F0-412A-8D70-CD1B9455BB5A}" destId="{DC366495-C5F7-428C-BDDF-4AE55DE25534}" srcOrd="0" destOrd="0" presId="urn:microsoft.com/office/officeart/2005/8/layout/orgChart1"/>
    <dgm:cxn modelId="{CB72686F-1BB2-4BDD-AA8B-1CD8DE4330C4}" type="presParOf" srcId="{073DCB36-D0F0-412A-8D70-CD1B9455BB5A}" destId="{31C092D0-651D-4880-B66C-7BF6142B31F7}" srcOrd="1" destOrd="0" presId="urn:microsoft.com/office/officeart/2005/8/layout/orgChart1"/>
    <dgm:cxn modelId="{3A8FB0DB-2BC8-476D-9619-894F8C77545B}" type="presParOf" srcId="{53ABEB75-2483-4ADE-BD90-9B158C26259C}" destId="{B1A5B0C2-8290-4398-9D1F-CD013EDCE5B1}" srcOrd="1" destOrd="0" presId="urn:microsoft.com/office/officeart/2005/8/layout/orgChart1"/>
    <dgm:cxn modelId="{16044761-B1A2-4734-9EB0-8505057DC50C}" type="presParOf" srcId="{53ABEB75-2483-4ADE-BD90-9B158C26259C}" destId="{BD3B3360-F012-4A31-9901-3B3225E79426}" srcOrd="2" destOrd="0" presId="urn:microsoft.com/office/officeart/2005/8/layout/orgChart1"/>
    <dgm:cxn modelId="{976C400C-73B2-446E-99A9-B27C911BBD8A}" type="presParOf" srcId="{2A777D41-FE45-4EA3-BD39-FFB9FCEBD820}" destId="{8996BD13-2B24-469A-B2C3-BDD112E500F9}" srcOrd="4" destOrd="0" presId="urn:microsoft.com/office/officeart/2005/8/layout/orgChart1"/>
    <dgm:cxn modelId="{38EF337A-51BE-4AB6-9875-44C74D0FE361}" type="presParOf" srcId="{2A777D41-FE45-4EA3-BD39-FFB9FCEBD820}" destId="{6A7B99E6-4A77-424F-9097-0586BE765F20}" srcOrd="5" destOrd="0" presId="urn:microsoft.com/office/officeart/2005/8/layout/orgChart1"/>
    <dgm:cxn modelId="{B2F1E371-E773-4658-BA55-941B36988781}" type="presParOf" srcId="{6A7B99E6-4A77-424F-9097-0586BE765F20}" destId="{75FE2682-22E6-4DCD-944B-52AD93C8F1AA}" srcOrd="0" destOrd="0" presId="urn:microsoft.com/office/officeart/2005/8/layout/orgChart1"/>
    <dgm:cxn modelId="{E461372F-0A9B-43FB-A5E3-9FCEAB43BC7D}" type="presParOf" srcId="{75FE2682-22E6-4DCD-944B-52AD93C8F1AA}" destId="{3FFAD5FA-93BC-438C-AA1A-472A2F6C36FB}" srcOrd="0" destOrd="0" presId="urn:microsoft.com/office/officeart/2005/8/layout/orgChart1"/>
    <dgm:cxn modelId="{E85D0C7E-0DB8-4ED8-B251-16BC52371265}" type="presParOf" srcId="{75FE2682-22E6-4DCD-944B-52AD93C8F1AA}" destId="{1E8BA315-CBEC-44BB-A60E-68886B70E546}" srcOrd="1" destOrd="0" presId="urn:microsoft.com/office/officeart/2005/8/layout/orgChart1"/>
    <dgm:cxn modelId="{F2F708E8-9C4F-4A15-A349-9AA40D45BBEE}" type="presParOf" srcId="{6A7B99E6-4A77-424F-9097-0586BE765F20}" destId="{53D4CE10-612C-4D36-B305-04B5B0A1D13E}" srcOrd="1" destOrd="0" presId="urn:microsoft.com/office/officeart/2005/8/layout/orgChart1"/>
    <dgm:cxn modelId="{0B3150D7-4270-489D-B8A9-8FC45DAF4133}" type="presParOf" srcId="{6A7B99E6-4A77-424F-9097-0586BE765F20}" destId="{9F9C3BFB-EF03-4559-BE2E-CAFFCBBBA35C}" srcOrd="2" destOrd="0" presId="urn:microsoft.com/office/officeart/2005/8/layout/orgChart1"/>
    <dgm:cxn modelId="{8E215E21-9347-4781-8150-D97F1114EBB1}" type="presParOf" srcId="{2A777D41-FE45-4EA3-BD39-FFB9FCEBD820}" destId="{DE7DB0AD-A45E-4E70-B8FA-E70E639B4E6B}" srcOrd="6" destOrd="0" presId="urn:microsoft.com/office/officeart/2005/8/layout/orgChart1"/>
    <dgm:cxn modelId="{6C3225A2-D465-4897-AE16-3F064E427356}" type="presParOf" srcId="{2A777D41-FE45-4EA3-BD39-FFB9FCEBD820}" destId="{60267CD0-5880-48D4-9BEA-FEF02A420A5A}" srcOrd="7" destOrd="0" presId="urn:microsoft.com/office/officeart/2005/8/layout/orgChart1"/>
    <dgm:cxn modelId="{9612BE55-7FB9-4B8A-8F6C-CCF902F444D6}" type="presParOf" srcId="{60267CD0-5880-48D4-9BEA-FEF02A420A5A}" destId="{D576D535-526D-498C-9722-476F2B961607}" srcOrd="0" destOrd="0" presId="urn:microsoft.com/office/officeart/2005/8/layout/orgChart1"/>
    <dgm:cxn modelId="{31C1921C-9D7E-4499-9C0C-85401D497B3E}" type="presParOf" srcId="{D576D535-526D-498C-9722-476F2B961607}" destId="{A09CD8E9-5303-4B45-9CDE-C40CE8ABA1F0}" srcOrd="0" destOrd="0" presId="urn:microsoft.com/office/officeart/2005/8/layout/orgChart1"/>
    <dgm:cxn modelId="{4EBE12BA-03FE-4079-BDCD-F935788B0CCF}" type="presParOf" srcId="{D576D535-526D-498C-9722-476F2B961607}" destId="{23017DCC-3071-4D92-986A-0AAB553B8A9E}" srcOrd="1" destOrd="0" presId="urn:microsoft.com/office/officeart/2005/8/layout/orgChart1"/>
    <dgm:cxn modelId="{8C427EDD-C5E4-4AD5-8E28-6DAAE9264F36}" type="presParOf" srcId="{60267CD0-5880-48D4-9BEA-FEF02A420A5A}" destId="{60DAF349-1632-4695-B36B-0287D6D08051}" srcOrd="1" destOrd="0" presId="urn:microsoft.com/office/officeart/2005/8/layout/orgChart1"/>
    <dgm:cxn modelId="{742F5EF7-C534-4CBE-A8FF-F0EBACF9630C}" type="presParOf" srcId="{60267CD0-5880-48D4-9BEA-FEF02A420A5A}" destId="{6FB676B6-0606-4424-8D8F-72A83F5D8E5F}" srcOrd="2" destOrd="0" presId="urn:microsoft.com/office/officeart/2005/8/layout/orgChart1"/>
    <dgm:cxn modelId="{C2F4D21A-DF10-4F98-98A6-EDB15A66F750}" type="presParOf" srcId="{FA21ED43-D8F4-464C-A6B9-29FAFF6C2EAA}" destId="{7A73F837-6694-4CC0-8A77-A139C2368F3B}" srcOrd="2" destOrd="0" presId="urn:microsoft.com/office/officeart/2005/8/layout/orgChart1"/>
    <dgm:cxn modelId="{037D5C35-944C-4CA7-9931-607D09D5F68E}" type="presParOf" srcId="{A2FBFED7-D54F-4A5C-9FDC-C3571C3AF349}" destId="{0D58F9EF-267D-40F5-804A-1A6954FF25D5}" srcOrd="8" destOrd="0" presId="urn:microsoft.com/office/officeart/2005/8/layout/orgChart1"/>
    <dgm:cxn modelId="{866E4100-4EE5-4EDB-A2A9-B690CA0249C9}" type="presParOf" srcId="{A2FBFED7-D54F-4A5C-9FDC-C3571C3AF349}" destId="{758CB2EA-11C2-4688-9240-CC9DF7982288}" srcOrd="9" destOrd="0" presId="urn:microsoft.com/office/officeart/2005/8/layout/orgChart1"/>
    <dgm:cxn modelId="{932FDBE2-4277-4902-8CB3-E4D91D6E4360}" type="presParOf" srcId="{758CB2EA-11C2-4688-9240-CC9DF7982288}" destId="{2817D425-29FF-4B68-9ABB-4B03F9F9641D}" srcOrd="0" destOrd="0" presId="urn:microsoft.com/office/officeart/2005/8/layout/orgChart1"/>
    <dgm:cxn modelId="{F736BB64-0DCD-4769-9FA2-0DAAA774C03F}" type="presParOf" srcId="{2817D425-29FF-4B68-9ABB-4B03F9F9641D}" destId="{6B98DC32-D04C-45E7-839C-56CFC6A5B15D}" srcOrd="0" destOrd="0" presId="urn:microsoft.com/office/officeart/2005/8/layout/orgChart1"/>
    <dgm:cxn modelId="{4C4D2730-2880-42F6-ABC1-36AA3D151341}" type="presParOf" srcId="{2817D425-29FF-4B68-9ABB-4B03F9F9641D}" destId="{BF581929-C541-44EF-8833-E8236EEE6045}" srcOrd="1" destOrd="0" presId="urn:microsoft.com/office/officeart/2005/8/layout/orgChart1"/>
    <dgm:cxn modelId="{CC5F45FF-A20F-44CD-80DA-313C51406594}" type="presParOf" srcId="{758CB2EA-11C2-4688-9240-CC9DF7982288}" destId="{90A188C8-A283-4967-9120-30B6FFAAA0D3}" srcOrd="1" destOrd="0" presId="urn:microsoft.com/office/officeart/2005/8/layout/orgChart1"/>
    <dgm:cxn modelId="{34BCCA07-814B-408B-BBE2-D01AB6798C33}" type="presParOf" srcId="{90A188C8-A283-4967-9120-30B6FFAAA0D3}" destId="{99DC5FE5-B262-461C-8C9B-4D6254B48E6D}" srcOrd="0" destOrd="0" presId="urn:microsoft.com/office/officeart/2005/8/layout/orgChart1"/>
    <dgm:cxn modelId="{3221397E-3E13-4392-9462-0A1635B45ED6}" type="presParOf" srcId="{90A188C8-A283-4967-9120-30B6FFAAA0D3}" destId="{2C3F70E3-646B-43D8-9C9E-E4AB0B9DABAE}" srcOrd="1" destOrd="0" presId="urn:microsoft.com/office/officeart/2005/8/layout/orgChart1"/>
    <dgm:cxn modelId="{21E8F861-CFA8-4BFC-ACAC-F1A8FCE94FBB}" type="presParOf" srcId="{2C3F70E3-646B-43D8-9C9E-E4AB0B9DABAE}" destId="{BC427568-141B-4FEF-A83E-C3C4293F4702}" srcOrd="0" destOrd="0" presId="urn:microsoft.com/office/officeart/2005/8/layout/orgChart1"/>
    <dgm:cxn modelId="{388771BB-1768-45C6-8589-04E9A0E121FD}" type="presParOf" srcId="{BC427568-141B-4FEF-A83E-C3C4293F4702}" destId="{34B55D88-2175-4909-9D38-48B37F35FA44}" srcOrd="0" destOrd="0" presId="urn:microsoft.com/office/officeart/2005/8/layout/orgChart1"/>
    <dgm:cxn modelId="{7E395CDE-EEAA-4375-A74A-D5D4562F97F3}" type="presParOf" srcId="{BC427568-141B-4FEF-A83E-C3C4293F4702}" destId="{41F44E3A-3149-4B02-AE81-B46C9FDCD07C}" srcOrd="1" destOrd="0" presId="urn:microsoft.com/office/officeart/2005/8/layout/orgChart1"/>
    <dgm:cxn modelId="{0FD8316B-0626-4465-B33A-0A5A769A67E9}" type="presParOf" srcId="{2C3F70E3-646B-43D8-9C9E-E4AB0B9DABAE}" destId="{0E8C5097-B54D-46D0-8DF4-216826FD8EE2}" srcOrd="1" destOrd="0" presId="urn:microsoft.com/office/officeart/2005/8/layout/orgChart1"/>
    <dgm:cxn modelId="{6C3601DE-94BD-4FF5-B0CC-8EA311437A3B}" type="presParOf" srcId="{2C3F70E3-646B-43D8-9C9E-E4AB0B9DABAE}" destId="{C98A60B5-914D-4789-9BB7-AA1010F5E864}" srcOrd="2" destOrd="0" presId="urn:microsoft.com/office/officeart/2005/8/layout/orgChart1"/>
    <dgm:cxn modelId="{B32935B1-F92C-48F8-A310-612F07056A14}" type="presParOf" srcId="{90A188C8-A283-4967-9120-30B6FFAAA0D3}" destId="{E6212B23-928F-49E4-8A8C-65B06DB00C18}" srcOrd="2" destOrd="0" presId="urn:microsoft.com/office/officeart/2005/8/layout/orgChart1"/>
    <dgm:cxn modelId="{D15F3FAE-E16C-4223-A6BA-3ED56C39B2E5}" type="presParOf" srcId="{90A188C8-A283-4967-9120-30B6FFAAA0D3}" destId="{F7E3734C-1CE9-4809-AE49-CEB3D84D1F87}" srcOrd="3" destOrd="0" presId="urn:microsoft.com/office/officeart/2005/8/layout/orgChart1"/>
    <dgm:cxn modelId="{8E19ABD3-515B-43CB-B391-529051253EEA}" type="presParOf" srcId="{F7E3734C-1CE9-4809-AE49-CEB3D84D1F87}" destId="{4E7A40B8-D551-4069-8A69-801232EAD777}" srcOrd="0" destOrd="0" presId="urn:microsoft.com/office/officeart/2005/8/layout/orgChart1"/>
    <dgm:cxn modelId="{F06D9253-5B9A-4A1A-84BE-895EA891CC81}" type="presParOf" srcId="{4E7A40B8-D551-4069-8A69-801232EAD777}" destId="{DF17E8B9-E2FA-49AA-A3C9-EB5DBAB0EB9D}" srcOrd="0" destOrd="0" presId="urn:microsoft.com/office/officeart/2005/8/layout/orgChart1"/>
    <dgm:cxn modelId="{A71341AA-9543-4EA4-A086-5B8D0B1E1838}" type="presParOf" srcId="{4E7A40B8-D551-4069-8A69-801232EAD777}" destId="{6D7F5F49-6AF1-4682-A032-855D9CB57789}" srcOrd="1" destOrd="0" presId="urn:microsoft.com/office/officeart/2005/8/layout/orgChart1"/>
    <dgm:cxn modelId="{C73E9433-8EB9-44AD-A879-B68ADA884553}" type="presParOf" srcId="{F7E3734C-1CE9-4809-AE49-CEB3D84D1F87}" destId="{E8EAC65A-6057-4428-B1CB-CB2B2716CE83}" srcOrd="1" destOrd="0" presId="urn:microsoft.com/office/officeart/2005/8/layout/orgChart1"/>
    <dgm:cxn modelId="{CBC04002-9446-401D-9FF4-1077F98FF282}" type="presParOf" srcId="{F7E3734C-1CE9-4809-AE49-CEB3D84D1F87}" destId="{BE989F21-F8E8-4BA9-AA6A-164290E90A54}" srcOrd="2" destOrd="0" presId="urn:microsoft.com/office/officeart/2005/8/layout/orgChart1"/>
    <dgm:cxn modelId="{9D02E683-5B76-4F89-8A68-4927868C046D}" type="presParOf" srcId="{90A188C8-A283-4967-9120-30B6FFAAA0D3}" destId="{AACFA299-B0E0-4A41-BED6-FB35CBA3C8FD}" srcOrd="4" destOrd="0" presId="urn:microsoft.com/office/officeart/2005/8/layout/orgChart1"/>
    <dgm:cxn modelId="{AD70F349-86F1-4B4E-B821-1D64F8EC9D54}" type="presParOf" srcId="{90A188C8-A283-4967-9120-30B6FFAAA0D3}" destId="{B0FC9269-8F41-4575-9E0F-04884CDA911F}" srcOrd="5" destOrd="0" presId="urn:microsoft.com/office/officeart/2005/8/layout/orgChart1"/>
    <dgm:cxn modelId="{407E10CA-706C-4F8D-BEDA-C703D3E0CAD4}" type="presParOf" srcId="{B0FC9269-8F41-4575-9E0F-04884CDA911F}" destId="{BD483DC8-6CF9-4285-8A13-EAB907A62B16}" srcOrd="0" destOrd="0" presId="urn:microsoft.com/office/officeart/2005/8/layout/orgChart1"/>
    <dgm:cxn modelId="{0CFC1761-BCE9-4058-8294-E46B853E960C}" type="presParOf" srcId="{BD483DC8-6CF9-4285-8A13-EAB907A62B16}" destId="{8C156518-1ACD-47C6-8174-1AC3261A185C}" srcOrd="0" destOrd="0" presId="urn:microsoft.com/office/officeart/2005/8/layout/orgChart1"/>
    <dgm:cxn modelId="{40681B19-B5AF-499F-B880-D8796A50C102}" type="presParOf" srcId="{BD483DC8-6CF9-4285-8A13-EAB907A62B16}" destId="{C12A2BEF-5EED-46D6-8C9F-BB8C2DA3F941}" srcOrd="1" destOrd="0" presId="urn:microsoft.com/office/officeart/2005/8/layout/orgChart1"/>
    <dgm:cxn modelId="{F4E46E30-4EA2-414D-BA81-ECD2425AB4D6}" type="presParOf" srcId="{B0FC9269-8F41-4575-9E0F-04884CDA911F}" destId="{61626BE6-34A9-4901-85D8-DE1011CEE943}" srcOrd="1" destOrd="0" presId="urn:microsoft.com/office/officeart/2005/8/layout/orgChart1"/>
    <dgm:cxn modelId="{1C67926D-E543-4F6A-B8EC-4657B7AD047A}" type="presParOf" srcId="{B0FC9269-8F41-4575-9E0F-04884CDA911F}" destId="{491A909E-CDB5-41FA-A4CB-711FF73F123F}" srcOrd="2" destOrd="0" presId="urn:microsoft.com/office/officeart/2005/8/layout/orgChart1"/>
    <dgm:cxn modelId="{31170991-7490-45E9-8D46-F43C240018CD}" type="presParOf" srcId="{90A188C8-A283-4967-9120-30B6FFAAA0D3}" destId="{50E821AB-AFBE-4CBD-931B-5C6C7BC87C4B}" srcOrd="6" destOrd="0" presId="urn:microsoft.com/office/officeart/2005/8/layout/orgChart1"/>
    <dgm:cxn modelId="{EFC3C7AC-4580-4C1B-80C2-9DE90903A1E6}" type="presParOf" srcId="{90A188C8-A283-4967-9120-30B6FFAAA0D3}" destId="{B5E802CF-219E-4EEB-A2EF-EF16A5D2780E}" srcOrd="7" destOrd="0" presId="urn:microsoft.com/office/officeart/2005/8/layout/orgChart1"/>
    <dgm:cxn modelId="{1FBCFD73-54EC-4720-A3E2-35C90ACA336F}" type="presParOf" srcId="{B5E802CF-219E-4EEB-A2EF-EF16A5D2780E}" destId="{D8E91447-BE54-4BD5-A8B8-D9F0833C3AD5}" srcOrd="0" destOrd="0" presId="urn:microsoft.com/office/officeart/2005/8/layout/orgChart1"/>
    <dgm:cxn modelId="{AFCC5725-8C2B-49E2-9767-A7AEA52BBC3F}" type="presParOf" srcId="{D8E91447-BE54-4BD5-A8B8-D9F0833C3AD5}" destId="{A628EF50-E8A4-416F-9EC1-CE1ACD8681AC}" srcOrd="0" destOrd="0" presId="urn:microsoft.com/office/officeart/2005/8/layout/orgChart1"/>
    <dgm:cxn modelId="{4FC37054-DD68-4183-9D18-2C6A51BA04CC}" type="presParOf" srcId="{D8E91447-BE54-4BD5-A8B8-D9F0833C3AD5}" destId="{1B2054B2-BFDB-4C36-952F-10E550D76C39}" srcOrd="1" destOrd="0" presId="urn:microsoft.com/office/officeart/2005/8/layout/orgChart1"/>
    <dgm:cxn modelId="{1B065258-EAA1-4E8F-8160-79DA25567682}" type="presParOf" srcId="{B5E802CF-219E-4EEB-A2EF-EF16A5D2780E}" destId="{8FE0F1C2-2313-4B3D-9C86-8D3A957874D5}" srcOrd="1" destOrd="0" presId="urn:microsoft.com/office/officeart/2005/8/layout/orgChart1"/>
    <dgm:cxn modelId="{913ACFD1-E84A-4EE3-B6D4-0230BA27E9A0}" type="presParOf" srcId="{B5E802CF-219E-4EEB-A2EF-EF16A5D2780E}" destId="{DB5FC5D9-921A-4131-98F2-D04402E6F15F}" srcOrd="2" destOrd="0" presId="urn:microsoft.com/office/officeart/2005/8/layout/orgChart1"/>
    <dgm:cxn modelId="{E330C67D-30DF-40F6-BE78-820BC84DECE8}" type="presParOf" srcId="{758CB2EA-11C2-4688-9240-CC9DF7982288}" destId="{47805D1D-3766-49F3-A121-4C6B76D0092A}" srcOrd="2" destOrd="0" presId="urn:microsoft.com/office/officeart/2005/8/layout/orgChart1"/>
    <dgm:cxn modelId="{9DB2F1D3-C88D-4854-A4AC-CBF6DA78AA50}" type="presParOf" srcId="{1A2CE33B-C92D-4CAB-A586-85566296EC7C}" destId="{553DD787-E027-4CD0-8B37-86E4915D5B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821AB-AFBE-4CBD-931B-5C6C7BC87C4B}">
      <dsp:nvSpPr>
        <dsp:cNvPr id="0" name=""/>
        <dsp:cNvSpPr/>
      </dsp:nvSpPr>
      <dsp:spPr>
        <a:xfrm>
          <a:off x="11501819" y="2024461"/>
          <a:ext cx="250398" cy="4323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3539"/>
              </a:lnTo>
              <a:lnTo>
                <a:pt x="250398" y="432353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CFA299-B0E0-4A41-BED6-FB35CBA3C8FD}">
      <dsp:nvSpPr>
        <dsp:cNvPr id="0" name=""/>
        <dsp:cNvSpPr/>
      </dsp:nvSpPr>
      <dsp:spPr>
        <a:xfrm>
          <a:off x="11501819" y="2024461"/>
          <a:ext cx="250398" cy="3138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8321"/>
              </a:lnTo>
              <a:lnTo>
                <a:pt x="250398" y="313832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212B23-928F-49E4-8A8C-65B06DB00C18}">
      <dsp:nvSpPr>
        <dsp:cNvPr id="0" name=""/>
        <dsp:cNvSpPr/>
      </dsp:nvSpPr>
      <dsp:spPr>
        <a:xfrm>
          <a:off x="11501819" y="2024461"/>
          <a:ext cx="250398" cy="195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104"/>
              </a:lnTo>
              <a:lnTo>
                <a:pt x="250398" y="195310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DC5FE5-B262-461C-8C9B-4D6254B48E6D}">
      <dsp:nvSpPr>
        <dsp:cNvPr id="0" name=""/>
        <dsp:cNvSpPr/>
      </dsp:nvSpPr>
      <dsp:spPr>
        <a:xfrm>
          <a:off x="11501819" y="2024461"/>
          <a:ext cx="250398" cy="7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887"/>
              </a:lnTo>
              <a:lnTo>
                <a:pt x="250398" y="76788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8F9EF-267D-40F5-804A-1A6954FF25D5}">
      <dsp:nvSpPr>
        <dsp:cNvPr id="0" name=""/>
        <dsp:cNvSpPr/>
      </dsp:nvSpPr>
      <dsp:spPr>
        <a:xfrm>
          <a:off x="8129792" y="839244"/>
          <a:ext cx="4039754" cy="35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78"/>
              </a:lnTo>
              <a:lnTo>
                <a:pt x="4039754" y="175278"/>
              </a:lnTo>
              <a:lnTo>
                <a:pt x="4039754" y="3505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7DB0AD-A45E-4E70-B8FA-E70E639B4E6B}">
      <dsp:nvSpPr>
        <dsp:cNvPr id="0" name=""/>
        <dsp:cNvSpPr/>
      </dsp:nvSpPr>
      <dsp:spPr>
        <a:xfrm>
          <a:off x="9481941" y="2024461"/>
          <a:ext cx="250398" cy="4323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3539"/>
              </a:lnTo>
              <a:lnTo>
                <a:pt x="250398" y="432353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6BD13-2B24-469A-B2C3-BDD112E500F9}">
      <dsp:nvSpPr>
        <dsp:cNvPr id="0" name=""/>
        <dsp:cNvSpPr/>
      </dsp:nvSpPr>
      <dsp:spPr>
        <a:xfrm>
          <a:off x="9481941" y="2024461"/>
          <a:ext cx="250398" cy="3138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8321"/>
              </a:lnTo>
              <a:lnTo>
                <a:pt x="250398" y="313832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C48B7-6954-42C3-80E6-508C83050CF5}">
      <dsp:nvSpPr>
        <dsp:cNvPr id="0" name=""/>
        <dsp:cNvSpPr/>
      </dsp:nvSpPr>
      <dsp:spPr>
        <a:xfrm>
          <a:off x="9481941" y="2024461"/>
          <a:ext cx="250398" cy="195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104"/>
              </a:lnTo>
              <a:lnTo>
                <a:pt x="250398" y="195310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DAF68-B756-4056-A59C-EFCA1DE6FF63}">
      <dsp:nvSpPr>
        <dsp:cNvPr id="0" name=""/>
        <dsp:cNvSpPr/>
      </dsp:nvSpPr>
      <dsp:spPr>
        <a:xfrm>
          <a:off x="9481941" y="2024461"/>
          <a:ext cx="250398" cy="7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887"/>
              </a:lnTo>
              <a:lnTo>
                <a:pt x="250398" y="76788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6C3CEC-47F9-4FD0-875A-B672FAD23C70}">
      <dsp:nvSpPr>
        <dsp:cNvPr id="0" name=""/>
        <dsp:cNvSpPr/>
      </dsp:nvSpPr>
      <dsp:spPr>
        <a:xfrm>
          <a:off x="8129792" y="839244"/>
          <a:ext cx="2019877" cy="35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78"/>
              </a:lnTo>
              <a:lnTo>
                <a:pt x="2019877" y="175278"/>
              </a:lnTo>
              <a:lnTo>
                <a:pt x="2019877" y="3505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A7601B-80C4-435D-8D14-24F77FF206A2}">
      <dsp:nvSpPr>
        <dsp:cNvPr id="0" name=""/>
        <dsp:cNvSpPr/>
      </dsp:nvSpPr>
      <dsp:spPr>
        <a:xfrm>
          <a:off x="7462064" y="2024461"/>
          <a:ext cx="250398" cy="4323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3539"/>
              </a:lnTo>
              <a:lnTo>
                <a:pt x="250398" y="432353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DEC238-A0A9-42F8-BD0D-03E66B3BD947}">
      <dsp:nvSpPr>
        <dsp:cNvPr id="0" name=""/>
        <dsp:cNvSpPr/>
      </dsp:nvSpPr>
      <dsp:spPr>
        <a:xfrm>
          <a:off x="7462064" y="2024461"/>
          <a:ext cx="250398" cy="3138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8321"/>
              </a:lnTo>
              <a:lnTo>
                <a:pt x="250398" y="313832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5D279E-794E-484A-B839-58C6B4872747}">
      <dsp:nvSpPr>
        <dsp:cNvPr id="0" name=""/>
        <dsp:cNvSpPr/>
      </dsp:nvSpPr>
      <dsp:spPr>
        <a:xfrm>
          <a:off x="7462064" y="2024461"/>
          <a:ext cx="250398" cy="195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104"/>
              </a:lnTo>
              <a:lnTo>
                <a:pt x="250398" y="195310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EBD8A0-EE7F-444D-97B9-D57880D8353B}">
      <dsp:nvSpPr>
        <dsp:cNvPr id="0" name=""/>
        <dsp:cNvSpPr/>
      </dsp:nvSpPr>
      <dsp:spPr>
        <a:xfrm>
          <a:off x="7462064" y="2024461"/>
          <a:ext cx="250398" cy="7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887"/>
              </a:lnTo>
              <a:lnTo>
                <a:pt x="250398" y="76788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7A41B-B840-43E0-97E6-41DC5814D7E6}">
      <dsp:nvSpPr>
        <dsp:cNvPr id="0" name=""/>
        <dsp:cNvSpPr/>
      </dsp:nvSpPr>
      <dsp:spPr>
        <a:xfrm>
          <a:off x="8084072" y="839244"/>
          <a:ext cx="91440" cy="3505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5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37F94-3CCF-4F5E-B03C-0C31142D2923}">
      <dsp:nvSpPr>
        <dsp:cNvPr id="0" name=""/>
        <dsp:cNvSpPr/>
      </dsp:nvSpPr>
      <dsp:spPr>
        <a:xfrm>
          <a:off x="5442187" y="2024461"/>
          <a:ext cx="250398" cy="4323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3539"/>
              </a:lnTo>
              <a:lnTo>
                <a:pt x="250398" y="432353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BF8AF0-E31A-44DB-932C-F7EE6948D2CB}">
      <dsp:nvSpPr>
        <dsp:cNvPr id="0" name=""/>
        <dsp:cNvSpPr/>
      </dsp:nvSpPr>
      <dsp:spPr>
        <a:xfrm>
          <a:off x="5442187" y="2024461"/>
          <a:ext cx="250398" cy="3138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8321"/>
              </a:lnTo>
              <a:lnTo>
                <a:pt x="250398" y="313832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8CA5CB-CE0F-4075-A4AA-CF9773130658}">
      <dsp:nvSpPr>
        <dsp:cNvPr id="0" name=""/>
        <dsp:cNvSpPr/>
      </dsp:nvSpPr>
      <dsp:spPr>
        <a:xfrm>
          <a:off x="5442187" y="2024461"/>
          <a:ext cx="250398" cy="195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104"/>
              </a:lnTo>
              <a:lnTo>
                <a:pt x="250398" y="195310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BCFE3F-76B3-427B-B0A2-42F1D847DEE1}">
      <dsp:nvSpPr>
        <dsp:cNvPr id="0" name=""/>
        <dsp:cNvSpPr/>
      </dsp:nvSpPr>
      <dsp:spPr>
        <a:xfrm>
          <a:off x="5442187" y="2024461"/>
          <a:ext cx="250398" cy="7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887"/>
              </a:lnTo>
              <a:lnTo>
                <a:pt x="250398" y="76788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A084F0-E01E-4E06-83C7-D4FA16A05D14}">
      <dsp:nvSpPr>
        <dsp:cNvPr id="0" name=""/>
        <dsp:cNvSpPr/>
      </dsp:nvSpPr>
      <dsp:spPr>
        <a:xfrm>
          <a:off x="6109915" y="839244"/>
          <a:ext cx="2019877" cy="350557"/>
        </a:xfrm>
        <a:custGeom>
          <a:avLst/>
          <a:gdLst/>
          <a:ahLst/>
          <a:cxnLst/>
          <a:rect l="0" t="0" r="0" b="0"/>
          <a:pathLst>
            <a:path>
              <a:moveTo>
                <a:pt x="2019877" y="0"/>
              </a:moveTo>
              <a:lnTo>
                <a:pt x="2019877" y="175278"/>
              </a:lnTo>
              <a:lnTo>
                <a:pt x="0" y="175278"/>
              </a:lnTo>
              <a:lnTo>
                <a:pt x="0" y="3505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B1997-FBA5-4B2B-AF5A-1B4402AB5879}">
      <dsp:nvSpPr>
        <dsp:cNvPr id="0" name=""/>
        <dsp:cNvSpPr/>
      </dsp:nvSpPr>
      <dsp:spPr>
        <a:xfrm>
          <a:off x="3422309" y="2024461"/>
          <a:ext cx="250398" cy="5508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8756"/>
              </a:lnTo>
              <a:lnTo>
                <a:pt x="250398" y="550875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F24AD-869D-4747-9337-AA3A553EC1D2}">
      <dsp:nvSpPr>
        <dsp:cNvPr id="0" name=""/>
        <dsp:cNvSpPr/>
      </dsp:nvSpPr>
      <dsp:spPr>
        <a:xfrm>
          <a:off x="3422309" y="2024461"/>
          <a:ext cx="250398" cy="4323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3539"/>
              </a:lnTo>
              <a:lnTo>
                <a:pt x="250398" y="432353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34CF8-A283-45FC-8FFC-4BA3B98761E9}">
      <dsp:nvSpPr>
        <dsp:cNvPr id="0" name=""/>
        <dsp:cNvSpPr/>
      </dsp:nvSpPr>
      <dsp:spPr>
        <a:xfrm>
          <a:off x="3422309" y="2024461"/>
          <a:ext cx="250398" cy="3138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8321"/>
              </a:lnTo>
              <a:lnTo>
                <a:pt x="250398" y="313832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78AFC-0625-42E8-AFCF-C096A1A93DC2}">
      <dsp:nvSpPr>
        <dsp:cNvPr id="0" name=""/>
        <dsp:cNvSpPr/>
      </dsp:nvSpPr>
      <dsp:spPr>
        <a:xfrm>
          <a:off x="3422309" y="2024461"/>
          <a:ext cx="250398" cy="195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104"/>
              </a:lnTo>
              <a:lnTo>
                <a:pt x="250398" y="195310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648A4C-0C4E-460A-A503-81B5D5D38BDC}">
      <dsp:nvSpPr>
        <dsp:cNvPr id="0" name=""/>
        <dsp:cNvSpPr/>
      </dsp:nvSpPr>
      <dsp:spPr>
        <a:xfrm>
          <a:off x="3422309" y="2024461"/>
          <a:ext cx="250398" cy="7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887"/>
              </a:lnTo>
              <a:lnTo>
                <a:pt x="250398" y="76788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4295F1-C5C1-415D-945D-FE309964F711}">
      <dsp:nvSpPr>
        <dsp:cNvPr id="0" name=""/>
        <dsp:cNvSpPr/>
      </dsp:nvSpPr>
      <dsp:spPr>
        <a:xfrm>
          <a:off x="4090037" y="839244"/>
          <a:ext cx="4039754" cy="350557"/>
        </a:xfrm>
        <a:custGeom>
          <a:avLst/>
          <a:gdLst/>
          <a:ahLst/>
          <a:cxnLst/>
          <a:rect l="0" t="0" r="0" b="0"/>
          <a:pathLst>
            <a:path>
              <a:moveTo>
                <a:pt x="4039754" y="0"/>
              </a:moveTo>
              <a:lnTo>
                <a:pt x="4039754" y="175278"/>
              </a:lnTo>
              <a:lnTo>
                <a:pt x="0" y="175278"/>
              </a:lnTo>
              <a:lnTo>
                <a:pt x="0" y="3505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39618-B3FF-4900-AD82-DCA5FE7F22E2}">
      <dsp:nvSpPr>
        <dsp:cNvPr id="0" name=""/>
        <dsp:cNvSpPr/>
      </dsp:nvSpPr>
      <dsp:spPr>
        <a:xfrm>
          <a:off x="7295132" y="4584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Documentación</a:t>
          </a:r>
        </a:p>
      </dsp:txBody>
      <dsp:txXfrm>
        <a:off x="7295132" y="4584"/>
        <a:ext cx="1669320" cy="834660"/>
      </dsp:txXfrm>
    </dsp:sp>
    <dsp:sp modelId="{A0DF71BD-D4FF-45E5-8100-276AD58C1AB7}">
      <dsp:nvSpPr>
        <dsp:cNvPr id="0" name=""/>
        <dsp:cNvSpPr/>
      </dsp:nvSpPr>
      <dsp:spPr>
        <a:xfrm>
          <a:off x="3255377" y="118980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Sprint 1</a:t>
          </a:r>
        </a:p>
      </dsp:txBody>
      <dsp:txXfrm>
        <a:off x="3255377" y="1189801"/>
        <a:ext cx="1669320" cy="834660"/>
      </dsp:txXfrm>
    </dsp:sp>
    <dsp:sp modelId="{D5611756-718B-46A3-8E55-F26EAFC47E7D}">
      <dsp:nvSpPr>
        <dsp:cNvPr id="0" name=""/>
        <dsp:cNvSpPr/>
      </dsp:nvSpPr>
      <dsp:spPr>
        <a:xfrm>
          <a:off x="3672707" y="2375019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Minutas</a:t>
          </a:r>
        </a:p>
      </dsp:txBody>
      <dsp:txXfrm>
        <a:off x="3672707" y="2375019"/>
        <a:ext cx="1669320" cy="834660"/>
      </dsp:txXfrm>
    </dsp:sp>
    <dsp:sp modelId="{74D929CA-B537-4191-B083-2B750025C871}">
      <dsp:nvSpPr>
        <dsp:cNvPr id="0" name=""/>
        <dsp:cNvSpPr/>
      </dsp:nvSpPr>
      <dsp:spPr>
        <a:xfrm>
          <a:off x="3672707" y="3560236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Marco metodológico</a:t>
          </a:r>
        </a:p>
      </dsp:txBody>
      <dsp:txXfrm>
        <a:off x="3672707" y="3560236"/>
        <a:ext cx="1669320" cy="834660"/>
      </dsp:txXfrm>
    </dsp:sp>
    <dsp:sp modelId="{3FFE85B9-C700-4FB7-BABC-F02A13E33393}">
      <dsp:nvSpPr>
        <dsp:cNvPr id="0" name=""/>
        <dsp:cNvSpPr/>
      </dsp:nvSpPr>
      <dsp:spPr>
        <a:xfrm>
          <a:off x="3672707" y="4745453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Plan de trabajo</a:t>
          </a:r>
        </a:p>
      </dsp:txBody>
      <dsp:txXfrm>
        <a:off x="3672707" y="4745453"/>
        <a:ext cx="1669320" cy="834660"/>
      </dsp:txXfrm>
    </dsp:sp>
    <dsp:sp modelId="{029205A2-85B5-4F4A-8064-10E6D311C8C1}">
      <dsp:nvSpPr>
        <dsp:cNvPr id="0" name=""/>
        <dsp:cNvSpPr/>
      </dsp:nvSpPr>
      <dsp:spPr>
        <a:xfrm>
          <a:off x="3672707" y="593067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Plan de riesgos</a:t>
          </a:r>
        </a:p>
      </dsp:txBody>
      <dsp:txXfrm>
        <a:off x="3672707" y="5930671"/>
        <a:ext cx="1669320" cy="834660"/>
      </dsp:txXfrm>
    </dsp:sp>
    <dsp:sp modelId="{87F3551D-5C2D-48FE-B430-2F69899254BC}">
      <dsp:nvSpPr>
        <dsp:cNvPr id="0" name=""/>
        <dsp:cNvSpPr/>
      </dsp:nvSpPr>
      <dsp:spPr>
        <a:xfrm>
          <a:off x="3672707" y="7115888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Historias de usuario</a:t>
          </a:r>
        </a:p>
      </dsp:txBody>
      <dsp:txXfrm>
        <a:off x="3672707" y="7115888"/>
        <a:ext cx="1669320" cy="834660"/>
      </dsp:txXfrm>
    </dsp:sp>
    <dsp:sp modelId="{4BA85322-5CBD-4D91-8513-D225BA6416A4}">
      <dsp:nvSpPr>
        <dsp:cNvPr id="0" name=""/>
        <dsp:cNvSpPr/>
      </dsp:nvSpPr>
      <dsp:spPr>
        <a:xfrm>
          <a:off x="5275255" y="118980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Sprint 2</a:t>
          </a:r>
        </a:p>
      </dsp:txBody>
      <dsp:txXfrm>
        <a:off x="5275255" y="1189801"/>
        <a:ext cx="1669320" cy="834660"/>
      </dsp:txXfrm>
    </dsp:sp>
    <dsp:sp modelId="{6A233222-BD5C-42C1-B38D-AD7CDD0124FD}">
      <dsp:nvSpPr>
        <dsp:cNvPr id="0" name=""/>
        <dsp:cNvSpPr/>
      </dsp:nvSpPr>
      <dsp:spPr>
        <a:xfrm>
          <a:off x="5692585" y="2375019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Minutas</a:t>
          </a:r>
        </a:p>
      </dsp:txBody>
      <dsp:txXfrm>
        <a:off x="5692585" y="2375019"/>
        <a:ext cx="1669320" cy="834660"/>
      </dsp:txXfrm>
    </dsp:sp>
    <dsp:sp modelId="{66B6662D-E700-406E-95CC-4E96E3042C6A}">
      <dsp:nvSpPr>
        <dsp:cNvPr id="0" name=""/>
        <dsp:cNvSpPr/>
      </dsp:nvSpPr>
      <dsp:spPr>
        <a:xfrm>
          <a:off x="5692585" y="3560236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Diagramas</a:t>
          </a:r>
        </a:p>
      </dsp:txBody>
      <dsp:txXfrm>
        <a:off x="5692585" y="3560236"/>
        <a:ext cx="1669320" cy="834660"/>
      </dsp:txXfrm>
    </dsp:sp>
    <dsp:sp modelId="{43EF5DCB-11D9-46FD-9194-C49592DA9C6E}">
      <dsp:nvSpPr>
        <dsp:cNvPr id="0" name=""/>
        <dsp:cNvSpPr/>
      </dsp:nvSpPr>
      <dsp:spPr>
        <a:xfrm>
          <a:off x="5692585" y="4745453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Matriz de trazabilidad</a:t>
          </a:r>
        </a:p>
      </dsp:txBody>
      <dsp:txXfrm>
        <a:off x="5692585" y="4745453"/>
        <a:ext cx="1669320" cy="834660"/>
      </dsp:txXfrm>
    </dsp:sp>
    <dsp:sp modelId="{4145CF09-A65C-4C4A-8E47-DC55159EC4F3}">
      <dsp:nvSpPr>
        <dsp:cNvPr id="0" name=""/>
        <dsp:cNvSpPr/>
      </dsp:nvSpPr>
      <dsp:spPr>
        <a:xfrm>
          <a:off x="5692585" y="593067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Pruebas</a:t>
          </a:r>
        </a:p>
      </dsp:txBody>
      <dsp:txXfrm>
        <a:off x="5692585" y="5930671"/>
        <a:ext cx="1669320" cy="834660"/>
      </dsp:txXfrm>
    </dsp:sp>
    <dsp:sp modelId="{FBC88D80-7428-4E12-9C70-3675BEE9C594}">
      <dsp:nvSpPr>
        <dsp:cNvPr id="0" name=""/>
        <dsp:cNvSpPr/>
      </dsp:nvSpPr>
      <dsp:spPr>
        <a:xfrm>
          <a:off x="7295132" y="118980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Sprint 3</a:t>
          </a:r>
        </a:p>
      </dsp:txBody>
      <dsp:txXfrm>
        <a:off x="7295132" y="1189801"/>
        <a:ext cx="1669320" cy="834660"/>
      </dsp:txXfrm>
    </dsp:sp>
    <dsp:sp modelId="{37F846AA-B663-4FE8-B257-E6CE0D3FB9AE}">
      <dsp:nvSpPr>
        <dsp:cNvPr id="0" name=""/>
        <dsp:cNvSpPr/>
      </dsp:nvSpPr>
      <dsp:spPr>
        <a:xfrm>
          <a:off x="7712462" y="2375019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Minutas</a:t>
          </a:r>
        </a:p>
      </dsp:txBody>
      <dsp:txXfrm>
        <a:off x="7712462" y="2375019"/>
        <a:ext cx="1669320" cy="834660"/>
      </dsp:txXfrm>
    </dsp:sp>
    <dsp:sp modelId="{C58778F3-3AB8-4E0A-97B2-AC61D7E4C47B}">
      <dsp:nvSpPr>
        <dsp:cNvPr id="0" name=""/>
        <dsp:cNvSpPr/>
      </dsp:nvSpPr>
      <dsp:spPr>
        <a:xfrm>
          <a:off x="7712462" y="3560236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Diagramas</a:t>
          </a:r>
        </a:p>
      </dsp:txBody>
      <dsp:txXfrm>
        <a:off x="7712462" y="3560236"/>
        <a:ext cx="1669320" cy="834660"/>
      </dsp:txXfrm>
    </dsp:sp>
    <dsp:sp modelId="{DF5B6463-1046-42DC-BFA2-EA831D2FF4A1}">
      <dsp:nvSpPr>
        <dsp:cNvPr id="0" name=""/>
        <dsp:cNvSpPr/>
      </dsp:nvSpPr>
      <dsp:spPr>
        <a:xfrm>
          <a:off x="7712462" y="4745453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Matriz de trazabilidad</a:t>
          </a:r>
        </a:p>
      </dsp:txBody>
      <dsp:txXfrm>
        <a:off x="7712462" y="4745453"/>
        <a:ext cx="1669320" cy="834660"/>
      </dsp:txXfrm>
    </dsp:sp>
    <dsp:sp modelId="{D0AEA74F-2A22-460C-9D6C-84E28705E4E1}">
      <dsp:nvSpPr>
        <dsp:cNvPr id="0" name=""/>
        <dsp:cNvSpPr/>
      </dsp:nvSpPr>
      <dsp:spPr>
        <a:xfrm>
          <a:off x="7712462" y="593067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Pruebas</a:t>
          </a:r>
        </a:p>
      </dsp:txBody>
      <dsp:txXfrm>
        <a:off x="7712462" y="5930671"/>
        <a:ext cx="1669320" cy="834660"/>
      </dsp:txXfrm>
    </dsp:sp>
    <dsp:sp modelId="{C2AECAF4-62C5-4E8E-8FE8-F463E5F33F68}">
      <dsp:nvSpPr>
        <dsp:cNvPr id="0" name=""/>
        <dsp:cNvSpPr/>
      </dsp:nvSpPr>
      <dsp:spPr>
        <a:xfrm>
          <a:off x="9315009" y="118980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Sprint 4</a:t>
          </a:r>
        </a:p>
      </dsp:txBody>
      <dsp:txXfrm>
        <a:off x="9315009" y="1189801"/>
        <a:ext cx="1669320" cy="834660"/>
      </dsp:txXfrm>
    </dsp:sp>
    <dsp:sp modelId="{D9793AFC-F915-4C35-97AD-3BA49964649D}">
      <dsp:nvSpPr>
        <dsp:cNvPr id="0" name=""/>
        <dsp:cNvSpPr/>
      </dsp:nvSpPr>
      <dsp:spPr>
        <a:xfrm>
          <a:off x="9732339" y="2375019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Minutas</a:t>
          </a:r>
        </a:p>
      </dsp:txBody>
      <dsp:txXfrm>
        <a:off x="9732339" y="2375019"/>
        <a:ext cx="1669320" cy="834660"/>
      </dsp:txXfrm>
    </dsp:sp>
    <dsp:sp modelId="{DC366495-C5F7-428C-BDDF-4AE55DE25534}">
      <dsp:nvSpPr>
        <dsp:cNvPr id="0" name=""/>
        <dsp:cNvSpPr/>
      </dsp:nvSpPr>
      <dsp:spPr>
        <a:xfrm>
          <a:off x="9732339" y="3560236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Diagramas</a:t>
          </a:r>
        </a:p>
      </dsp:txBody>
      <dsp:txXfrm>
        <a:off x="9732339" y="3560236"/>
        <a:ext cx="1669320" cy="834660"/>
      </dsp:txXfrm>
    </dsp:sp>
    <dsp:sp modelId="{3FFAD5FA-93BC-438C-AA1A-472A2F6C36FB}">
      <dsp:nvSpPr>
        <dsp:cNvPr id="0" name=""/>
        <dsp:cNvSpPr/>
      </dsp:nvSpPr>
      <dsp:spPr>
        <a:xfrm>
          <a:off x="9732339" y="4745453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Matriz de trazabilidad</a:t>
          </a:r>
        </a:p>
      </dsp:txBody>
      <dsp:txXfrm>
        <a:off x="9732339" y="4745453"/>
        <a:ext cx="1669320" cy="834660"/>
      </dsp:txXfrm>
    </dsp:sp>
    <dsp:sp modelId="{A09CD8E9-5303-4B45-9CDE-C40CE8ABA1F0}">
      <dsp:nvSpPr>
        <dsp:cNvPr id="0" name=""/>
        <dsp:cNvSpPr/>
      </dsp:nvSpPr>
      <dsp:spPr>
        <a:xfrm>
          <a:off x="9732339" y="593067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Pruebas</a:t>
          </a:r>
        </a:p>
      </dsp:txBody>
      <dsp:txXfrm>
        <a:off x="9732339" y="5930671"/>
        <a:ext cx="1669320" cy="834660"/>
      </dsp:txXfrm>
    </dsp:sp>
    <dsp:sp modelId="{6B98DC32-D04C-45E7-839C-56CFC6A5B15D}">
      <dsp:nvSpPr>
        <dsp:cNvPr id="0" name=""/>
        <dsp:cNvSpPr/>
      </dsp:nvSpPr>
      <dsp:spPr>
        <a:xfrm>
          <a:off x="11334887" y="118980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Sprint 5</a:t>
          </a:r>
        </a:p>
      </dsp:txBody>
      <dsp:txXfrm>
        <a:off x="11334887" y="1189801"/>
        <a:ext cx="1669320" cy="834660"/>
      </dsp:txXfrm>
    </dsp:sp>
    <dsp:sp modelId="{34B55D88-2175-4909-9D38-48B37F35FA44}">
      <dsp:nvSpPr>
        <dsp:cNvPr id="0" name=""/>
        <dsp:cNvSpPr/>
      </dsp:nvSpPr>
      <dsp:spPr>
        <a:xfrm>
          <a:off x="11752217" y="2375019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Minutas</a:t>
          </a:r>
        </a:p>
      </dsp:txBody>
      <dsp:txXfrm>
        <a:off x="11752217" y="2375019"/>
        <a:ext cx="1669320" cy="834660"/>
      </dsp:txXfrm>
    </dsp:sp>
    <dsp:sp modelId="{DF17E8B9-E2FA-49AA-A3C9-EB5DBAB0EB9D}">
      <dsp:nvSpPr>
        <dsp:cNvPr id="0" name=""/>
        <dsp:cNvSpPr/>
      </dsp:nvSpPr>
      <dsp:spPr>
        <a:xfrm>
          <a:off x="11752217" y="3560236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Diagramas</a:t>
          </a:r>
        </a:p>
      </dsp:txBody>
      <dsp:txXfrm>
        <a:off x="11752217" y="3560236"/>
        <a:ext cx="1669320" cy="834660"/>
      </dsp:txXfrm>
    </dsp:sp>
    <dsp:sp modelId="{8C156518-1ACD-47C6-8174-1AC3261A185C}">
      <dsp:nvSpPr>
        <dsp:cNvPr id="0" name=""/>
        <dsp:cNvSpPr/>
      </dsp:nvSpPr>
      <dsp:spPr>
        <a:xfrm>
          <a:off x="11752217" y="4745453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Matriz de trazabilidad</a:t>
          </a:r>
        </a:p>
      </dsp:txBody>
      <dsp:txXfrm>
        <a:off x="11752217" y="4745453"/>
        <a:ext cx="1669320" cy="834660"/>
      </dsp:txXfrm>
    </dsp:sp>
    <dsp:sp modelId="{A628EF50-E8A4-416F-9EC1-CE1ACD8681AC}">
      <dsp:nvSpPr>
        <dsp:cNvPr id="0" name=""/>
        <dsp:cNvSpPr/>
      </dsp:nvSpPr>
      <dsp:spPr>
        <a:xfrm>
          <a:off x="11752217" y="5930671"/>
          <a:ext cx="1669320" cy="834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>
              <a:latin typeface="Girassol" panose="020B0604020202020204" charset="0"/>
            </a:rPr>
            <a:t>Pruebas</a:t>
          </a:r>
        </a:p>
      </dsp:txBody>
      <dsp:txXfrm>
        <a:off x="11752217" y="5930671"/>
        <a:ext cx="1669320" cy="834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2.png"/><Relationship Id="rId4" Type="http://schemas.openxmlformats.org/officeDocument/2006/relationships/image" Target="../media/image31.svg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40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jpeg"/><Relationship Id="rId7" Type="http://schemas.openxmlformats.org/officeDocument/2006/relationships/image" Target="../media/image4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microsoft.com/office/2007/relationships/hdphoto" Target="../media/hdphoto7.wdp"/><Relationship Id="rId4" Type="http://schemas.openxmlformats.org/officeDocument/2006/relationships/image" Target="../media/image42.jpeg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7.png"/><Relationship Id="rId7" Type="http://schemas.openxmlformats.org/officeDocument/2006/relationships/image" Target="../media/image52.png"/><Relationship Id="rId12" Type="http://schemas.openxmlformats.org/officeDocument/2006/relationships/image" Target="../media/image31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30.pn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svg"/><Relationship Id="rId9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47.pn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11" Type="http://schemas.openxmlformats.org/officeDocument/2006/relationships/image" Target="../media/image60.png"/><Relationship Id="rId5" Type="http://schemas.openxmlformats.org/officeDocument/2006/relationships/image" Target="../media/image30.png"/><Relationship Id="rId10" Type="http://schemas.openxmlformats.org/officeDocument/2006/relationships/image" Target="../media/image59.png"/><Relationship Id="rId4" Type="http://schemas.openxmlformats.org/officeDocument/2006/relationships/image" Target="../media/image49.svg"/><Relationship Id="rId9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6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13.svg"/><Relationship Id="rId9" Type="http://schemas.openxmlformats.org/officeDocument/2006/relationships/image" Target="../media/image31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66.png"/><Relationship Id="rId4" Type="http://schemas.openxmlformats.org/officeDocument/2006/relationships/image" Target="../media/image13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67.png"/><Relationship Id="rId4" Type="http://schemas.openxmlformats.org/officeDocument/2006/relationships/image" Target="../media/image13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68.png"/><Relationship Id="rId4" Type="http://schemas.openxmlformats.org/officeDocument/2006/relationships/image" Target="../media/image13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69.png"/><Relationship Id="rId4" Type="http://schemas.openxmlformats.org/officeDocument/2006/relationships/image" Target="../media/image13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70.png"/><Relationship Id="rId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17.sv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2.png"/><Relationship Id="rId7" Type="http://schemas.openxmlformats.org/officeDocument/2006/relationships/image" Target="../media/image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microsoft.com/office/2007/relationships/hdphoto" Target="../media/hdphoto3.wdp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" y="1640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 rot="-5400000">
            <a:off x="15001229" y="629997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0"/>
                </a:moveTo>
                <a:lnTo>
                  <a:pt x="2899485" y="0"/>
                </a:lnTo>
                <a:lnTo>
                  <a:pt x="2899485" y="2904051"/>
                </a:lnTo>
                <a:lnTo>
                  <a:pt x="0" y="29040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Freeform 7"/>
          <p:cNvSpPr/>
          <p:nvPr/>
        </p:nvSpPr>
        <p:spPr>
          <a:xfrm rot="-5400000" flipV="1">
            <a:off x="580572" y="629997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2904051"/>
                </a:moveTo>
                <a:lnTo>
                  <a:pt x="2899484" y="2904051"/>
                </a:lnTo>
                <a:lnTo>
                  <a:pt x="2899484" y="0"/>
                </a:lnTo>
                <a:lnTo>
                  <a:pt x="0" y="0"/>
                </a:lnTo>
                <a:lnTo>
                  <a:pt x="0" y="290405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Freeform 8"/>
          <p:cNvSpPr/>
          <p:nvPr/>
        </p:nvSpPr>
        <p:spPr>
          <a:xfrm rot="5400000">
            <a:off x="580572" y="6743248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0"/>
                </a:moveTo>
                <a:lnTo>
                  <a:pt x="2899484" y="0"/>
                </a:lnTo>
                <a:lnTo>
                  <a:pt x="2899484" y="2904051"/>
                </a:lnTo>
                <a:lnTo>
                  <a:pt x="0" y="29040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9" name="Freeform 9"/>
          <p:cNvSpPr/>
          <p:nvPr/>
        </p:nvSpPr>
        <p:spPr>
          <a:xfrm rot="5400000" flipV="1">
            <a:off x="15001229" y="6791344"/>
            <a:ext cx="2899484" cy="2904052"/>
          </a:xfrm>
          <a:custGeom>
            <a:avLst/>
            <a:gdLst/>
            <a:ahLst/>
            <a:cxnLst/>
            <a:rect l="l" t="t" r="r" b="b"/>
            <a:pathLst>
              <a:path w="2899484" h="2904052">
                <a:moveTo>
                  <a:pt x="0" y="2904052"/>
                </a:moveTo>
                <a:lnTo>
                  <a:pt x="2899485" y="2904052"/>
                </a:lnTo>
                <a:lnTo>
                  <a:pt x="2899485" y="0"/>
                </a:lnTo>
                <a:lnTo>
                  <a:pt x="0" y="0"/>
                </a:lnTo>
                <a:lnTo>
                  <a:pt x="0" y="290405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26741" t="-387816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2" name="Freeform 12"/>
          <p:cNvSpPr/>
          <p:nvPr/>
        </p:nvSpPr>
        <p:spPr>
          <a:xfrm rot="-64842" flipV="1">
            <a:off x="14265950" y="7646948"/>
            <a:ext cx="1992605" cy="326519"/>
          </a:xfrm>
          <a:custGeom>
            <a:avLst/>
            <a:gdLst/>
            <a:ahLst/>
            <a:cxnLst/>
            <a:rect l="l" t="t" r="r" b="b"/>
            <a:pathLst>
              <a:path w="1992605" h="326519">
                <a:moveTo>
                  <a:pt x="0" y="326519"/>
                </a:moveTo>
                <a:lnTo>
                  <a:pt x="1992605" y="326519"/>
                </a:lnTo>
                <a:lnTo>
                  <a:pt x="1992605" y="0"/>
                </a:lnTo>
                <a:lnTo>
                  <a:pt x="0" y="0"/>
                </a:lnTo>
                <a:lnTo>
                  <a:pt x="0" y="32651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3" name="Freeform 13"/>
          <p:cNvSpPr/>
          <p:nvPr/>
        </p:nvSpPr>
        <p:spPr>
          <a:xfrm rot="-64842" flipH="1" flipV="1">
            <a:off x="2158062" y="7570831"/>
            <a:ext cx="2266970" cy="371478"/>
          </a:xfrm>
          <a:custGeom>
            <a:avLst/>
            <a:gdLst/>
            <a:ahLst/>
            <a:cxnLst/>
            <a:rect l="l" t="t" r="r" b="b"/>
            <a:pathLst>
              <a:path w="2266970" h="371478">
                <a:moveTo>
                  <a:pt x="2266970" y="371478"/>
                </a:moveTo>
                <a:lnTo>
                  <a:pt x="0" y="371478"/>
                </a:lnTo>
                <a:lnTo>
                  <a:pt x="0" y="0"/>
                </a:lnTo>
                <a:lnTo>
                  <a:pt x="2266970" y="0"/>
                </a:lnTo>
                <a:lnTo>
                  <a:pt x="2266970" y="37147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4" name="Freeform 14"/>
          <p:cNvSpPr/>
          <p:nvPr/>
        </p:nvSpPr>
        <p:spPr>
          <a:xfrm rot="-10800000">
            <a:off x="5235546" y="2054002"/>
            <a:ext cx="7821020" cy="2175666"/>
          </a:xfrm>
          <a:custGeom>
            <a:avLst/>
            <a:gdLst/>
            <a:ahLst/>
            <a:cxnLst/>
            <a:rect l="l" t="t" r="r" b="b"/>
            <a:pathLst>
              <a:path w="7821020" h="2175666">
                <a:moveTo>
                  <a:pt x="0" y="0"/>
                </a:moveTo>
                <a:lnTo>
                  <a:pt x="7821020" y="0"/>
                </a:lnTo>
                <a:lnTo>
                  <a:pt x="7821020" y="2175666"/>
                </a:lnTo>
                <a:lnTo>
                  <a:pt x="0" y="217566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TextBox 15"/>
          <p:cNvSpPr txBox="1"/>
          <p:nvPr/>
        </p:nvSpPr>
        <p:spPr>
          <a:xfrm>
            <a:off x="5477588" y="6104093"/>
            <a:ext cx="7373903" cy="1937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500" kern="3000" spc="3000" err="1">
                <a:solidFill>
                  <a:srgbClr val="3D2007"/>
                </a:solidFill>
                <a:latin typeface="Girassol"/>
              </a:rPr>
              <a:t>Presentan</a:t>
            </a:r>
            <a:endParaRPr lang="en-US" sz="3500" kern="3000" spc="3000">
              <a:solidFill>
                <a:srgbClr val="3D2007"/>
              </a:solidFill>
              <a:latin typeface="Girassol"/>
            </a:endParaRP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kern="2000" spc="200">
                <a:solidFill>
                  <a:srgbClr val="3D2007"/>
                </a:solidFill>
                <a:latin typeface="Girassol"/>
              </a:rPr>
              <a:t>Aldo  Leija Pardo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kern="2000" spc="200">
                <a:solidFill>
                  <a:srgbClr val="3D2007"/>
                </a:solidFill>
                <a:latin typeface="Girassol"/>
              </a:rPr>
              <a:t>Ramón Emmanuel García Murillo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kern="2000" spc="200">
                <a:solidFill>
                  <a:srgbClr val="3D2007"/>
                </a:solidFill>
                <a:latin typeface="Girassol"/>
              </a:rPr>
              <a:t>Job Adolfo Salinas Hernández</a:t>
            </a:r>
          </a:p>
        </p:txBody>
      </p:sp>
      <p:sp>
        <p:nvSpPr>
          <p:cNvPr id="16" name="Freeform 16"/>
          <p:cNvSpPr/>
          <p:nvPr/>
        </p:nvSpPr>
        <p:spPr>
          <a:xfrm>
            <a:off x="7832924" y="3828955"/>
            <a:ext cx="2622151" cy="245827"/>
          </a:xfrm>
          <a:custGeom>
            <a:avLst/>
            <a:gdLst/>
            <a:ahLst/>
            <a:cxnLst/>
            <a:rect l="l" t="t" r="r" b="b"/>
            <a:pathLst>
              <a:path w="2622151" h="245827">
                <a:moveTo>
                  <a:pt x="0" y="0"/>
                </a:moveTo>
                <a:lnTo>
                  <a:pt x="2622152" y="0"/>
                </a:lnTo>
                <a:lnTo>
                  <a:pt x="2622152" y="245827"/>
                </a:lnTo>
                <a:lnTo>
                  <a:pt x="0" y="2458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7" name="TextBox 17"/>
          <p:cNvSpPr txBox="1"/>
          <p:nvPr/>
        </p:nvSpPr>
        <p:spPr>
          <a:xfrm>
            <a:off x="1317407" y="520937"/>
            <a:ext cx="15653182" cy="13601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b="1" spc="200" dirty="0">
                <a:solidFill>
                  <a:srgbClr val="3D2007"/>
                </a:solidFill>
                <a:latin typeface="Girassol"/>
              </a:rPr>
              <a:t>Instituto </a:t>
            </a:r>
            <a:r>
              <a:rPr lang="en-US" sz="3500" b="1" spc="200" dirty="0" err="1">
                <a:solidFill>
                  <a:srgbClr val="3D2007"/>
                </a:solidFill>
                <a:latin typeface="Girassol"/>
              </a:rPr>
              <a:t>Politécnico</a:t>
            </a:r>
            <a:r>
              <a:rPr lang="en-US" sz="3500" b="1" spc="200" dirty="0">
                <a:solidFill>
                  <a:srgbClr val="3D2007"/>
                </a:solidFill>
                <a:latin typeface="Girassol"/>
              </a:rPr>
              <a:t> Nacional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Unidad </a:t>
            </a: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Profesional</a:t>
            </a: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Interdisciplinaria</a:t>
            </a: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 de </a:t>
            </a: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Ingeniería</a:t>
            </a: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 Campus Zacatecas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Ingenieria</a:t>
            </a: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en</a:t>
            </a: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Sistemas</a:t>
            </a:r>
            <a:r>
              <a:rPr lang="en-US" sz="3500" spc="200" dirty="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200" dirty="0" err="1">
                <a:solidFill>
                  <a:srgbClr val="3D2007"/>
                </a:solidFill>
                <a:latin typeface="Girassol"/>
              </a:rPr>
              <a:t>Computacionales</a:t>
            </a:r>
            <a:endParaRPr lang="en-US" sz="3500" spc="200" dirty="0">
              <a:solidFill>
                <a:srgbClr val="3D2007"/>
              </a:solidFill>
              <a:latin typeface="Girassol"/>
            </a:endParaRPr>
          </a:p>
        </p:txBody>
      </p:sp>
      <p:cxnSp>
        <p:nvCxnSpPr>
          <p:cNvPr id="22" name="Conector recto 5">
            <a:extLst>
              <a:ext uri="{FF2B5EF4-FFF2-40B4-BE49-F238E27FC236}">
                <a16:creationId xmlns:a16="http://schemas.microsoft.com/office/drawing/2014/main" id="{E258F896-800C-1D5A-4287-59AF6B855408}"/>
              </a:ext>
            </a:extLst>
          </p:cNvPr>
          <p:cNvCxnSpPr>
            <a:cxnSpLocks/>
          </p:cNvCxnSpPr>
          <p:nvPr/>
        </p:nvCxnSpPr>
        <p:spPr>
          <a:xfrm>
            <a:off x="3845478" y="4610100"/>
            <a:ext cx="10798974" cy="0"/>
          </a:xfrm>
          <a:prstGeom prst="line">
            <a:avLst/>
          </a:prstGeom>
          <a:ln w="57150">
            <a:solidFill>
              <a:srgbClr val="A452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TextBox 17">
            <a:extLst>
              <a:ext uri="{FF2B5EF4-FFF2-40B4-BE49-F238E27FC236}">
                <a16:creationId xmlns:a16="http://schemas.microsoft.com/office/drawing/2014/main" id="{15BC7AD8-CB5E-71AC-31BF-65523F63EA2F}"/>
              </a:ext>
            </a:extLst>
          </p:cNvPr>
          <p:cNvSpPr txBox="1"/>
          <p:nvPr/>
        </p:nvSpPr>
        <p:spPr>
          <a:xfrm>
            <a:off x="4009338" y="4909340"/>
            <a:ext cx="10635114" cy="911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500" err="1">
                <a:solidFill>
                  <a:srgbClr val="3D2007"/>
                </a:solidFill>
                <a:latin typeface="Girassol"/>
              </a:rPr>
              <a:t>Líneas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de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Investigación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: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Cómputo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Educativo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, </a:t>
            </a:r>
            <a:r>
              <a:rPr lang="es-MX" sz="3500" spc="500">
                <a:solidFill>
                  <a:srgbClr val="3D2007"/>
                </a:solidFill>
                <a:latin typeface="Girassol"/>
              </a:rPr>
              <a:t>Cómputo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Móvil e </a:t>
            </a:r>
            <a:r>
              <a:rPr lang="en-US" sz="3500" spc="500" err="1">
                <a:solidFill>
                  <a:srgbClr val="3D2007"/>
                </a:solidFill>
                <a:latin typeface="Girassol"/>
              </a:rPr>
              <a:t>Inteligencia</a:t>
            </a:r>
            <a:r>
              <a:rPr lang="en-US" sz="3500" spc="500">
                <a:solidFill>
                  <a:srgbClr val="3D2007"/>
                </a:solidFill>
                <a:latin typeface="Girassol"/>
              </a:rPr>
              <a:t> Artificial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4170950" y="2035939"/>
            <a:ext cx="10309642" cy="2258513"/>
            <a:chOff x="0" y="-357"/>
            <a:chExt cx="808601" cy="11126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5000" b="1">
                  <a:solidFill>
                    <a:srgbClr val="FFFFFF"/>
                  </a:solidFill>
                  <a:latin typeface="Girassol" panose="020B0604020202020204" charset="0"/>
                </a:rPr>
                <a:t>Diseño y Programación de Herramienta Lúdica de la Historia de Zacatecas</a:t>
              </a:r>
            </a:p>
          </p:txBody>
        </p: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FF195B83-CA36-63D5-4C25-D24059FCC8C4}"/>
              </a:ext>
            </a:extLst>
          </p:cNvPr>
          <p:cNvSpPr txBox="1"/>
          <p:nvPr/>
        </p:nvSpPr>
        <p:spPr>
          <a:xfrm>
            <a:off x="3845478" y="8914497"/>
            <a:ext cx="10960586" cy="11356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500" kern="3000" spc="400">
                <a:solidFill>
                  <a:srgbClr val="3D2007"/>
                </a:solidFill>
                <a:latin typeface="Girassol"/>
              </a:rPr>
              <a:t>Director: Dr. Uriel Alejandro Villegas Cuevas</a:t>
            </a:r>
          </a:p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500" kern="3000" spc="400">
                <a:solidFill>
                  <a:srgbClr val="3D2007"/>
                </a:solidFill>
                <a:latin typeface="Girassol"/>
              </a:rPr>
              <a:t>Asesor: M.T.I. Efrain Arredondo Morales</a:t>
            </a:r>
            <a:endParaRPr lang="en-US" sz="3500" kern="2000" spc="200">
              <a:solidFill>
                <a:srgbClr val="3D2007"/>
              </a:solidFill>
              <a:latin typeface="Girassol"/>
            </a:endParaRPr>
          </a:p>
        </p:txBody>
      </p:sp>
      <p:grpSp>
        <p:nvGrpSpPr>
          <p:cNvPr id="30" name="Group 4">
            <a:extLst>
              <a:ext uri="{FF2B5EF4-FFF2-40B4-BE49-F238E27FC236}">
                <a16:creationId xmlns:a16="http://schemas.microsoft.com/office/drawing/2014/main" id="{CE4E11DF-2E28-71A0-BA08-339FF6E9DAA7}"/>
              </a:ext>
            </a:extLst>
          </p:cNvPr>
          <p:cNvGrpSpPr/>
          <p:nvPr/>
        </p:nvGrpSpPr>
        <p:grpSpPr>
          <a:xfrm>
            <a:off x="12882420" y="7956000"/>
            <a:ext cx="4483967" cy="760336"/>
            <a:chOff x="0" y="-357"/>
            <a:chExt cx="808601" cy="111261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9DBB6CF4-CC5A-5D03-2B79-07B29C2B8A8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EF8D5856-DDD5-EBE2-9AD5-66B61341AA58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>
                  <a:solidFill>
                    <a:srgbClr val="FFFFFF"/>
                  </a:solidFill>
                  <a:latin typeface="Girassol" panose="020B0604020202020204" charset="0"/>
                </a:rPr>
                <a:t>25 de junio de 2024</a:t>
              </a:r>
            </a:p>
          </p:txBody>
        </p:sp>
      </p:grpSp>
      <p:pic>
        <p:nvPicPr>
          <p:cNvPr id="33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46B15FDE-0614-2784-EB83-2927EA9A208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341" y="1768883"/>
            <a:ext cx="2397097" cy="2568457"/>
          </a:xfrm>
          <a:prstGeom prst="rect">
            <a:avLst/>
          </a:prstGeom>
        </p:spPr>
      </p:pic>
      <p:pic>
        <p:nvPicPr>
          <p:cNvPr id="34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BB8E34F4-2DE3-8EC3-8C1A-FF2F3DB16A9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8945" y="2035939"/>
            <a:ext cx="1964195" cy="19957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3156419" y="507502"/>
            <a:ext cx="12091885" cy="2309053"/>
            <a:chOff x="0" y="-171450"/>
            <a:chExt cx="3373775" cy="64425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373775" cy="472802"/>
            </a:xfrm>
            <a:custGeom>
              <a:avLst/>
              <a:gdLst/>
              <a:ahLst/>
              <a:cxnLst/>
              <a:rect l="l" t="t" r="r" b="b"/>
              <a:pathLst>
                <a:path w="3373775" h="472802">
                  <a:moveTo>
                    <a:pt x="3170575" y="0"/>
                  </a:moveTo>
                  <a:cubicBezTo>
                    <a:pt x="3282799" y="0"/>
                    <a:pt x="3373775" y="105840"/>
                    <a:pt x="3373775" y="236401"/>
                  </a:cubicBezTo>
                  <a:cubicBezTo>
                    <a:pt x="3373775" y="366962"/>
                    <a:pt x="3282799" y="472802"/>
                    <a:pt x="3170575" y="472802"/>
                  </a:cubicBezTo>
                  <a:lnTo>
                    <a:pt x="203200" y="472802"/>
                  </a:lnTo>
                  <a:cubicBezTo>
                    <a:pt x="90976" y="472802"/>
                    <a:pt x="0" y="366962"/>
                    <a:pt x="0" y="236401"/>
                  </a:cubicBezTo>
                  <a:cubicBezTo>
                    <a:pt x="0" y="10584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71450"/>
              <a:ext cx="3373775" cy="6442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1200"/>
                </a:lnSpc>
              </a:pPr>
              <a:r>
                <a:rPr lang="en-US" sz="8000">
                  <a:solidFill>
                    <a:srgbClr val="F6ECDF"/>
                  </a:solidFill>
                  <a:latin typeface="Girassol"/>
                </a:rPr>
                <a:t>“</a:t>
              </a:r>
              <a:r>
                <a:rPr lang="en-US" sz="8000" err="1">
                  <a:solidFill>
                    <a:srgbClr val="F6ECDF"/>
                  </a:solidFill>
                  <a:latin typeface="Girassol"/>
                </a:rPr>
                <a:t>Adivina</a:t>
              </a:r>
              <a:r>
                <a:rPr lang="en-US" sz="8000">
                  <a:solidFill>
                    <a:srgbClr val="F6ECDF"/>
                  </a:solidFill>
                  <a:latin typeface="Girassol"/>
                </a:rPr>
                <a:t> </a:t>
              </a:r>
              <a:r>
                <a:rPr lang="en-US" sz="8000" err="1">
                  <a:solidFill>
                    <a:srgbClr val="F6ECDF"/>
                  </a:solidFill>
                  <a:latin typeface="Girassol"/>
                </a:rPr>
                <a:t>Quién</a:t>
              </a:r>
              <a:r>
                <a:rPr lang="en-US" sz="8000">
                  <a:solidFill>
                    <a:srgbClr val="F6ECDF"/>
                  </a:solidFill>
                  <a:latin typeface="Girassol"/>
                </a:rPr>
                <a:t>”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2155339" y="3239134"/>
            <a:ext cx="3648479" cy="363941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Freeform 7"/>
          <p:cNvSpPr/>
          <p:nvPr/>
        </p:nvSpPr>
        <p:spPr>
          <a:xfrm>
            <a:off x="7378122" y="3219874"/>
            <a:ext cx="3648479" cy="363941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8" y="0"/>
                </a:lnTo>
                <a:lnTo>
                  <a:pt x="3648478" y="3639412"/>
                </a:lnTo>
                <a:lnTo>
                  <a:pt x="0" y="36394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Freeform 8"/>
          <p:cNvSpPr/>
          <p:nvPr/>
        </p:nvSpPr>
        <p:spPr>
          <a:xfrm>
            <a:off x="12427337" y="3219355"/>
            <a:ext cx="3648479" cy="363941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2"/>
                </a:lnTo>
                <a:lnTo>
                  <a:pt x="0" y="36394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18" name="Picture 2" descr="Resultado de imagen de niños animadas con videjiegos">
            <a:extLst>
              <a:ext uri="{FF2B5EF4-FFF2-40B4-BE49-F238E27FC236}">
                <a16:creationId xmlns:a16="http://schemas.microsoft.com/office/drawing/2014/main" id="{91A9D310-5941-ED41-58C7-59FEDB06E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44" y="3623599"/>
            <a:ext cx="2906562" cy="2875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8" descr="Resultado de imagen de Pistas De Detective">
            <a:extLst>
              <a:ext uri="{FF2B5EF4-FFF2-40B4-BE49-F238E27FC236}">
                <a16:creationId xmlns:a16="http://schemas.microsoft.com/office/drawing/2014/main" id="{C2BF96E9-E8D2-C327-9780-2A6CCA2F1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284" y="3418172"/>
            <a:ext cx="3041431" cy="3255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sultado de imagen de videojuegos iterativos">
            <a:extLst>
              <a:ext uri="{FF2B5EF4-FFF2-40B4-BE49-F238E27FC236}">
                <a16:creationId xmlns:a16="http://schemas.microsoft.com/office/drawing/2014/main" id="{D1A6DE3A-9A60-EB60-0C7E-7ECA027A8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4154" y="3601344"/>
            <a:ext cx="2914843" cy="2875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Flecha: curvada hacia arriba 19">
            <a:extLst>
              <a:ext uri="{FF2B5EF4-FFF2-40B4-BE49-F238E27FC236}">
                <a16:creationId xmlns:a16="http://schemas.microsoft.com/office/drawing/2014/main" id="{F8BC3D3E-5A55-BFF5-43DD-A3348313A4B1}"/>
              </a:ext>
            </a:extLst>
          </p:cNvPr>
          <p:cNvSpPr/>
          <p:nvPr/>
        </p:nvSpPr>
        <p:spPr>
          <a:xfrm>
            <a:off x="5206181" y="7256206"/>
            <a:ext cx="3648479" cy="1283110"/>
          </a:xfrm>
          <a:prstGeom prst="curvedUp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1" name="Flecha: curvada hacia arriba 20">
            <a:extLst>
              <a:ext uri="{FF2B5EF4-FFF2-40B4-BE49-F238E27FC236}">
                <a16:creationId xmlns:a16="http://schemas.microsoft.com/office/drawing/2014/main" id="{E1D32A82-56C0-75F5-B01F-1B87996F86F5}"/>
              </a:ext>
            </a:extLst>
          </p:cNvPr>
          <p:cNvSpPr/>
          <p:nvPr/>
        </p:nvSpPr>
        <p:spPr>
          <a:xfrm>
            <a:off x="10166555" y="7240756"/>
            <a:ext cx="3648479" cy="1283110"/>
          </a:xfrm>
          <a:prstGeom prst="curvedUp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8DBF95F3-031A-1285-2775-2E14FDBE5708}"/>
              </a:ext>
            </a:extLst>
          </p:cNvPr>
          <p:cNvGrpSpPr/>
          <p:nvPr/>
        </p:nvGrpSpPr>
        <p:grpSpPr>
          <a:xfrm>
            <a:off x="16333965" y="8880974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0B11C34-38B5-BB28-8526-442030489D15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2A72783A-0389-5B12-FF7B-AF45F28BC78F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536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04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Objetivos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1B546168-FE91-23DC-99F9-1CBD802D449D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F906264-6FCA-4A7E-4DF5-008367EE51C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05A0946B-E88A-5980-FE6A-CA36BD742EE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5460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213059" y="2814898"/>
            <a:ext cx="6414287" cy="3874899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90600" y="2195727"/>
            <a:ext cx="9201935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Objetivo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general</a:t>
            </a: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id="{220B646E-CFDE-F4F1-3630-7D1058002153}"/>
              </a:ext>
            </a:extLst>
          </p:cNvPr>
          <p:cNvGrpSpPr/>
          <p:nvPr/>
        </p:nvGrpSpPr>
        <p:grpSpPr>
          <a:xfrm>
            <a:off x="1235493" y="4752348"/>
            <a:ext cx="9976451" cy="3694072"/>
            <a:chOff x="0" y="0"/>
            <a:chExt cx="2627543" cy="972924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5C6A292F-E3BC-4E69-F3D3-6AC3CE3C99DA}"/>
                </a:ext>
              </a:extLst>
            </p:cNvPr>
            <p:cNvSpPr/>
            <p:nvPr/>
          </p:nvSpPr>
          <p:spPr>
            <a:xfrm>
              <a:off x="0" y="0"/>
              <a:ext cx="2627543" cy="972924"/>
            </a:xfrm>
            <a:custGeom>
              <a:avLst/>
              <a:gdLst/>
              <a:ahLst/>
              <a:cxnLst/>
              <a:rect l="l" t="t" r="r" b="b"/>
              <a:pathLst>
                <a:path w="2627543" h="972924">
                  <a:moveTo>
                    <a:pt x="0" y="0"/>
                  </a:moveTo>
                  <a:lnTo>
                    <a:pt x="2627543" y="0"/>
                  </a:lnTo>
                  <a:lnTo>
                    <a:pt x="2627543" y="972924"/>
                  </a:lnTo>
                  <a:lnTo>
                    <a:pt x="0" y="972924"/>
                  </a:lnTo>
                  <a:close/>
                </a:path>
              </a:pathLst>
            </a:custGeom>
            <a:solidFill>
              <a:srgbClr val="F6ECDF">
                <a:alpha val="76863"/>
              </a:srgbClr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AAA5B583-0735-9E8B-6CA9-F9B9AC299635}"/>
                </a:ext>
              </a:extLst>
            </p:cNvPr>
            <p:cNvSpPr txBox="1"/>
            <p:nvPr/>
          </p:nvSpPr>
          <p:spPr>
            <a:xfrm>
              <a:off x="0" y="-47625"/>
              <a:ext cx="2627543" cy="10205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4203CABB-4575-2BD3-6A34-340B446E43DD}"/>
              </a:ext>
            </a:extLst>
          </p:cNvPr>
          <p:cNvSpPr/>
          <p:nvPr/>
        </p:nvSpPr>
        <p:spPr>
          <a:xfrm>
            <a:off x="9617445" y="7187195"/>
            <a:ext cx="886502" cy="581868"/>
          </a:xfrm>
          <a:custGeom>
            <a:avLst/>
            <a:gdLst/>
            <a:ahLst/>
            <a:cxnLst/>
            <a:rect l="l" t="t" r="r" b="b"/>
            <a:pathLst>
              <a:path w="886502" h="581868">
                <a:moveTo>
                  <a:pt x="0" y="0"/>
                </a:moveTo>
                <a:lnTo>
                  <a:pt x="886502" y="0"/>
                </a:lnTo>
                <a:lnTo>
                  <a:pt x="886502" y="581868"/>
                </a:lnTo>
                <a:lnTo>
                  <a:pt x="0" y="5818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755F1C18-0B82-6195-B394-DCF66425A668}"/>
              </a:ext>
            </a:extLst>
          </p:cNvPr>
          <p:cNvSpPr/>
          <p:nvPr/>
        </p:nvSpPr>
        <p:spPr>
          <a:xfrm rot="-10800000">
            <a:off x="1739490" y="5442295"/>
            <a:ext cx="894105" cy="586858"/>
          </a:xfrm>
          <a:custGeom>
            <a:avLst/>
            <a:gdLst/>
            <a:ahLst/>
            <a:cxnLst/>
            <a:rect l="l" t="t" r="r" b="b"/>
            <a:pathLst>
              <a:path w="894105" h="586858">
                <a:moveTo>
                  <a:pt x="0" y="0"/>
                </a:moveTo>
                <a:lnTo>
                  <a:pt x="894105" y="0"/>
                </a:lnTo>
                <a:lnTo>
                  <a:pt x="894105" y="586858"/>
                </a:lnTo>
                <a:lnTo>
                  <a:pt x="0" y="5868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909D55E8-423C-B6D4-14F7-3B5C66E9A2E2}"/>
              </a:ext>
            </a:extLst>
          </p:cNvPr>
          <p:cNvSpPr txBox="1"/>
          <p:nvPr/>
        </p:nvSpPr>
        <p:spPr>
          <a:xfrm>
            <a:off x="3043209" y="5327995"/>
            <a:ext cx="6293467" cy="2001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32"/>
              </a:lnSpc>
            </a:pPr>
            <a:r>
              <a:rPr lang="es-MX" sz="3500">
                <a:solidFill>
                  <a:srgbClr val="3D2007"/>
                </a:solidFill>
                <a:latin typeface="Girassol" panose="020B0604020202020204" charset="0"/>
              </a:rPr>
              <a:t>Desarrollar una aplicación móvil para la obtención del conocimiento de hechos históricos ocurridos en la Toma de Zacatecas.</a:t>
            </a:r>
            <a:endParaRPr lang="en-US" sz="3500">
              <a:solidFill>
                <a:srgbClr val="3D2007"/>
              </a:solidFill>
              <a:latin typeface="Girassol" panose="020B060402020202020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53ADCD-BA43-D5F4-FAC8-D837C6BD4B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576" y="3448307"/>
            <a:ext cx="5216160" cy="2608080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02B613BA-1189-2264-93B5-4220457CE753}"/>
              </a:ext>
            </a:extLst>
          </p:cNvPr>
          <p:cNvGrpSpPr/>
          <p:nvPr/>
        </p:nvGrpSpPr>
        <p:grpSpPr>
          <a:xfrm>
            <a:off x="16116251" y="8924517"/>
            <a:ext cx="1285077" cy="760336"/>
            <a:chOff x="0" y="-357"/>
            <a:chExt cx="808601" cy="11126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E4A4702-EE41-F0EB-5373-FBB5D80494E9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" name="TextBox 6">
              <a:extLst>
                <a:ext uri="{FF2B5EF4-FFF2-40B4-BE49-F238E27FC236}">
                  <a16:creationId xmlns:a16="http://schemas.microsoft.com/office/drawing/2014/main" id="{9F5061DA-D66D-DA1E-AAD0-ECCBA1BC7E0B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6503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 dirty="0"/>
          </a:p>
        </p:txBody>
      </p:sp>
      <p:grpSp>
        <p:nvGrpSpPr>
          <p:cNvPr id="6" name="Group 6"/>
          <p:cNvGrpSpPr/>
          <p:nvPr/>
        </p:nvGrpSpPr>
        <p:grpSpPr>
          <a:xfrm>
            <a:off x="-3782216" y="70033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48145" y="744835"/>
            <a:ext cx="9657855" cy="1577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3579"/>
              </a:lnSpc>
              <a:spcBef>
                <a:spcPct val="0"/>
              </a:spcBef>
            </a:pPr>
            <a:r>
              <a:rPr lang="en-US" sz="7000" spc="223" dirty="0" err="1">
                <a:solidFill>
                  <a:srgbClr val="F6ECDF"/>
                </a:solidFill>
                <a:latin typeface="Girassol"/>
              </a:rPr>
              <a:t>Objetivos</a:t>
            </a:r>
            <a:r>
              <a:rPr lang="en-US" sz="7000" spc="223" dirty="0">
                <a:solidFill>
                  <a:srgbClr val="F6ECDF"/>
                </a:solidFill>
                <a:latin typeface="Girassol"/>
              </a:rPr>
              <a:t> </a:t>
            </a:r>
            <a:r>
              <a:rPr lang="en-US" sz="7000" spc="223" dirty="0" err="1">
                <a:solidFill>
                  <a:srgbClr val="F6ECDF"/>
                </a:solidFill>
                <a:latin typeface="Girassol"/>
              </a:rPr>
              <a:t>particulares</a:t>
            </a:r>
            <a:endParaRPr lang="en-US" sz="7000" spc="223" dirty="0">
              <a:solidFill>
                <a:srgbClr val="F6ECDF"/>
              </a:solidFill>
              <a:latin typeface="Girassol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4203CABB-4575-2BD3-6A34-340B446E43DD}"/>
              </a:ext>
            </a:extLst>
          </p:cNvPr>
          <p:cNvSpPr/>
          <p:nvPr/>
        </p:nvSpPr>
        <p:spPr>
          <a:xfrm>
            <a:off x="16910874" y="9190166"/>
            <a:ext cx="886502" cy="581868"/>
          </a:xfrm>
          <a:custGeom>
            <a:avLst/>
            <a:gdLst/>
            <a:ahLst/>
            <a:cxnLst/>
            <a:rect l="l" t="t" r="r" b="b"/>
            <a:pathLst>
              <a:path w="886502" h="581868">
                <a:moveTo>
                  <a:pt x="0" y="0"/>
                </a:moveTo>
                <a:lnTo>
                  <a:pt x="886502" y="0"/>
                </a:lnTo>
                <a:lnTo>
                  <a:pt x="886502" y="581868"/>
                </a:lnTo>
                <a:lnTo>
                  <a:pt x="0" y="5818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755F1C18-0B82-6195-B394-DCF66425A668}"/>
              </a:ext>
            </a:extLst>
          </p:cNvPr>
          <p:cNvSpPr/>
          <p:nvPr/>
        </p:nvSpPr>
        <p:spPr>
          <a:xfrm rot="-10800000">
            <a:off x="788440" y="3137848"/>
            <a:ext cx="894105" cy="586858"/>
          </a:xfrm>
          <a:custGeom>
            <a:avLst/>
            <a:gdLst/>
            <a:ahLst/>
            <a:cxnLst/>
            <a:rect l="l" t="t" r="r" b="b"/>
            <a:pathLst>
              <a:path w="894105" h="586858">
                <a:moveTo>
                  <a:pt x="0" y="0"/>
                </a:moveTo>
                <a:lnTo>
                  <a:pt x="894105" y="0"/>
                </a:lnTo>
                <a:lnTo>
                  <a:pt x="894105" y="586858"/>
                </a:lnTo>
                <a:lnTo>
                  <a:pt x="0" y="5868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909D55E8-423C-B6D4-14F7-3B5C66E9A2E2}"/>
              </a:ext>
            </a:extLst>
          </p:cNvPr>
          <p:cNvSpPr txBox="1"/>
          <p:nvPr/>
        </p:nvSpPr>
        <p:spPr>
          <a:xfrm>
            <a:off x="1682545" y="3928626"/>
            <a:ext cx="15228329" cy="5772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 algn="just">
              <a:lnSpc>
                <a:spcPts val="5000"/>
              </a:lnSpc>
              <a:buFont typeface="+mj-lt"/>
              <a:buAutoNum type="arabicPeriod"/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Tener información de fuentes confiables validadas de los hechos históricos por una autoridad de la SEP.</a:t>
            </a:r>
          </a:p>
          <a:p>
            <a:pPr marL="914400" indent="-914400" algn="just">
              <a:lnSpc>
                <a:spcPts val="5000"/>
              </a:lnSpc>
              <a:buFont typeface="+mj-lt"/>
              <a:buAutoNum type="arabicPeriod"/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Contar con un modelo de base de datos de rápido acceso en la nube para las consultas.</a:t>
            </a:r>
            <a:endParaRPr lang="en-US" sz="4500" dirty="0">
              <a:solidFill>
                <a:srgbClr val="3D2007"/>
              </a:solidFill>
              <a:latin typeface="Girassol" panose="020B0604020202020204" charset="0"/>
            </a:endParaRPr>
          </a:p>
          <a:p>
            <a:pPr marL="914400" indent="-914400" algn="just">
              <a:lnSpc>
                <a:spcPts val="5000"/>
              </a:lnSpc>
              <a:buFont typeface="+mj-lt"/>
              <a:buAutoNum type="arabicPeriod"/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Proporcionar al usuario una interfaz para dispositivos móviles Android, atractiva e interactiva con el usuario, mostrándole pistas del personaje o evento histórico para que él mismo “adivine” la respuesta, o en caso de que este se rinda, darle el resultado.</a:t>
            </a:r>
            <a:endParaRPr lang="en-US" sz="4500" dirty="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FA1D4764-B2CF-B07A-3714-C99A0C99D620}"/>
              </a:ext>
            </a:extLst>
          </p:cNvPr>
          <p:cNvGrpSpPr/>
          <p:nvPr/>
        </p:nvGrpSpPr>
        <p:grpSpPr>
          <a:xfrm>
            <a:off x="16512299" y="514966"/>
            <a:ext cx="1285077" cy="760336"/>
            <a:chOff x="0" y="-357"/>
            <a:chExt cx="808601" cy="11126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2467ADA-9DE3-C7C0-DB42-A1F18E6896E1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46C4F009-D48E-231E-0E55-7820095A264F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8274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05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Justificación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CAE1588F-8B03-7032-B847-8B51A5034B5D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BD518BA-CBB2-F229-9163-80E205A0922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0DB37E7-FB33-87EC-003C-FD2E9EEA995A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40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73854" y="1028700"/>
            <a:ext cx="5480646" cy="8195358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565160" y="5044617"/>
            <a:ext cx="8343534" cy="3305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Fue un punto de inflexión en la Revolución Mexicana, ya que marcó el comienzo del fin del régimen de Victoriano Huerta. </a:t>
            </a:r>
            <a:endParaRPr lang="en-US" sz="5000" dirty="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849001" y="2195727"/>
            <a:ext cx="8343534" cy="166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Importancia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BA4AAB2-2A11-003A-07EA-12674BDB2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964" y="2118467"/>
            <a:ext cx="4456426" cy="605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C5FC9A25-0B04-303D-900C-EFF87CD6947D}"/>
              </a:ext>
            </a:extLst>
          </p:cNvPr>
          <p:cNvGrpSpPr/>
          <p:nvPr/>
        </p:nvGrpSpPr>
        <p:grpSpPr>
          <a:xfrm>
            <a:off x="690961" y="9145229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DDE0CFF-F4CC-C2D5-8596-598CCCE6DD3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79F9A45D-8EF2-4116-5E7E-31A4E7D0BEA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756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73854" y="3243942"/>
            <a:ext cx="5480646" cy="5980115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565160" y="5044617"/>
            <a:ext cx="8343534" cy="497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La educación histórica es un tema importante en México, y el gobierno mexicano ha hecho esfuerzos para promover el aprendizaje de la historia entre los jóvenes. </a:t>
            </a:r>
            <a:endParaRPr lang="en-US" sz="5000" dirty="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849001" y="2195727"/>
            <a:ext cx="8343534" cy="166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Pertinencia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pic>
        <p:nvPicPr>
          <p:cNvPr id="5122" name="Picture 2" descr="Resultado de imagen de educacion">
            <a:extLst>
              <a:ext uri="{FF2B5EF4-FFF2-40B4-BE49-F238E27FC236}">
                <a16:creationId xmlns:a16="http://schemas.microsoft.com/office/drawing/2014/main" id="{B732C84D-0DBE-D050-BFA1-0E64BAB5F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536" y="3863890"/>
            <a:ext cx="4397463" cy="464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911526AF-427A-310E-1FC8-D9AD833F5FC9}"/>
              </a:ext>
            </a:extLst>
          </p:cNvPr>
          <p:cNvGrpSpPr/>
          <p:nvPr/>
        </p:nvGrpSpPr>
        <p:grpSpPr>
          <a:xfrm>
            <a:off x="16542413" y="682775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C48EAD7-8EEC-CAFF-A203-24EE95B59E9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4730E4A0-3E69-6130-CF72-9BBC0C526088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783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73854" y="3091543"/>
            <a:ext cx="5480646" cy="5791200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2590800" y="5044617"/>
            <a:ext cx="7317894" cy="4672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Atractiva 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Accesible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Divertida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Recursos  visuales</a:t>
            </a:r>
          </a:p>
          <a:p>
            <a:pPr marL="457200" indent="-457200">
              <a:lnSpc>
                <a:spcPts val="6500"/>
              </a:lnSpc>
              <a:buFont typeface="Arial" panose="020B0604020202020204" pitchFamily="34" charset="0"/>
              <a:buChar char="•"/>
            </a:pPr>
            <a:r>
              <a:rPr lang="es-MX" sz="5000" dirty="0">
                <a:solidFill>
                  <a:srgbClr val="3D2007"/>
                </a:solidFill>
                <a:latin typeface="Girassol" panose="020B0604020202020204" charset="0"/>
              </a:rPr>
              <a:t>Conocimiento</a:t>
            </a:r>
          </a:p>
          <a:p>
            <a:pPr algn="just">
              <a:lnSpc>
                <a:spcPts val="4416"/>
              </a:lnSpc>
            </a:pPr>
            <a:endParaRPr lang="en-US" sz="2582" dirty="0">
              <a:solidFill>
                <a:srgbClr val="3D2007"/>
              </a:solidFill>
              <a:latin typeface="TT Hazelnuts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849001" y="2195727"/>
            <a:ext cx="8343534" cy="166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Utilidad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pic>
        <p:nvPicPr>
          <p:cNvPr id="4098" name="Picture 2" descr="Resultado de imagen de importancia de los videojuegos">
            <a:extLst>
              <a:ext uri="{FF2B5EF4-FFF2-40B4-BE49-F238E27FC236}">
                <a16:creationId xmlns:a16="http://schemas.microsoft.com/office/drawing/2014/main" id="{2562CCA5-C886-0872-E5DE-FF681298B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39" y="3863890"/>
            <a:ext cx="4291747" cy="423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9B1F23EF-6C7A-5F4B-458A-B0178479D04F}"/>
              </a:ext>
            </a:extLst>
          </p:cNvPr>
          <p:cNvGrpSpPr/>
          <p:nvPr/>
        </p:nvGrpSpPr>
        <p:grpSpPr>
          <a:xfrm>
            <a:off x="563924" y="9081500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42093AF-CD4A-75EF-5863-E24860F7620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CD7360A3-9087-C347-ED03-1F7AA76F134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1236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06 Marco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teórico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630B06EB-1B20-E228-4B42-1545E63D5B5B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F7D0F99-32E7-31FE-5DEF-57DF926A9E5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DBDCCC8C-8FDE-76B1-4699-187E9F534FC8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049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6D9FD65-EA78-A884-40F8-C12229078EB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id="{82B34B25-08C3-8B26-D50B-3F350D5F08BE}"/>
              </a:ext>
            </a:extLst>
          </p:cNvPr>
          <p:cNvSpPr txBox="1"/>
          <p:nvPr/>
        </p:nvSpPr>
        <p:spPr>
          <a:xfrm>
            <a:off x="1274948" y="1983939"/>
            <a:ext cx="16185737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1. A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prendizaje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basado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en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juegos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                       6. API</a:t>
            </a: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474CC5AA-ED62-C492-7148-2C2427BFCBE0}"/>
              </a:ext>
            </a:extLst>
          </p:cNvPr>
          <p:cNvSpPr txBox="1"/>
          <p:nvPr/>
        </p:nvSpPr>
        <p:spPr>
          <a:xfrm>
            <a:off x="1274949" y="3324875"/>
            <a:ext cx="16185736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2. M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otivación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                                                             7.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Cómputo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móvil</a:t>
            </a:r>
            <a:endParaRPr lang="en-US" sz="4500" dirty="0">
              <a:solidFill>
                <a:srgbClr val="3D2007"/>
              </a:solidFill>
              <a:latin typeface="Girassol" panose="020B0604020202020204" charset="0"/>
            </a:endParaRPr>
          </a:p>
        </p:txBody>
      </p:sp>
      <p:sp>
        <p:nvSpPr>
          <p:cNvPr id="38" name="TextBox 25">
            <a:extLst>
              <a:ext uri="{FF2B5EF4-FFF2-40B4-BE49-F238E27FC236}">
                <a16:creationId xmlns:a16="http://schemas.microsoft.com/office/drawing/2014/main" id="{6322C8A0-C501-A926-279D-045066191332}"/>
              </a:ext>
            </a:extLst>
          </p:cNvPr>
          <p:cNvSpPr txBox="1"/>
          <p:nvPr/>
        </p:nvSpPr>
        <p:spPr>
          <a:xfrm>
            <a:off x="1274949" y="4564722"/>
            <a:ext cx="16185736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3. A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prendizaje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active                                              8. Backend</a:t>
            </a:r>
          </a:p>
        </p:txBody>
      </p:sp>
      <p:sp>
        <p:nvSpPr>
          <p:cNvPr id="39" name="TextBox 25">
            <a:extLst>
              <a:ext uri="{FF2B5EF4-FFF2-40B4-BE49-F238E27FC236}">
                <a16:creationId xmlns:a16="http://schemas.microsoft.com/office/drawing/2014/main" id="{6872BF8D-061F-D7BA-3E27-E7D49C8703BF}"/>
              </a:ext>
            </a:extLst>
          </p:cNvPr>
          <p:cNvSpPr txBox="1"/>
          <p:nvPr/>
        </p:nvSpPr>
        <p:spPr>
          <a:xfrm>
            <a:off x="1274948" y="5804569"/>
            <a:ext cx="16185735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4. A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prendizaje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móvil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                                              9. Frontend</a:t>
            </a:r>
          </a:p>
        </p:txBody>
      </p:sp>
      <p:sp>
        <p:nvSpPr>
          <p:cNvPr id="40" name="TextBox 25">
            <a:extLst>
              <a:ext uri="{FF2B5EF4-FFF2-40B4-BE49-F238E27FC236}">
                <a16:creationId xmlns:a16="http://schemas.microsoft.com/office/drawing/2014/main" id="{D8B18523-613A-2261-4F29-90091F92AA56}"/>
              </a:ext>
            </a:extLst>
          </p:cNvPr>
          <p:cNvSpPr txBox="1"/>
          <p:nvPr/>
        </p:nvSpPr>
        <p:spPr>
          <a:xfrm>
            <a:off x="1274949" y="7145505"/>
            <a:ext cx="16185734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5. I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nteligencia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artificial                                     10. </a:t>
            </a:r>
            <a:r>
              <a:rPr lang="en-US" sz="4500" dirty="0" err="1">
                <a:solidFill>
                  <a:srgbClr val="3D2007"/>
                </a:solidFill>
                <a:latin typeface="Girassol" panose="020B0604020202020204" charset="0"/>
              </a:rPr>
              <a:t>Arquitectura</a:t>
            </a:r>
            <a:r>
              <a:rPr lang="en-US" sz="4500" dirty="0">
                <a:solidFill>
                  <a:srgbClr val="3D2007"/>
                </a:solidFill>
                <a:latin typeface="Girassol" panose="020B0604020202020204" charset="0"/>
              </a:rPr>
              <a:t> REST</a:t>
            </a:r>
          </a:p>
        </p:txBody>
      </p:sp>
      <p:sp>
        <p:nvSpPr>
          <p:cNvPr id="48" name="TextBox 25">
            <a:extLst>
              <a:ext uri="{FF2B5EF4-FFF2-40B4-BE49-F238E27FC236}">
                <a16:creationId xmlns:a16="http://schemas.microsoft.com/office/drawing/2014/main" id="{5CA25938-7CD2-7081-C68B-B96D9F3681C9}"/>
              </a:ext>
            </a:extLst>
          </p:cNvPr>
          <p:cNvSpPr txBox="1"/>
          <p:nvPr/>
        </p:nvSpPr>
        <p:spPr>
          <a:xfrm>
            <a:off x="4467202" y="8385352"/>
            <a:ext cx="9801226" cy="70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s-MX" sz="4500" dirty="0">
                <a:solidFill>
                  <a:srgbClr val="3D2007"/>
                </a:solidFill>
                <a:latin typeface="Girassol" panose="020B0604020202020204" charset="0"/>
              </a:rPr>
              <a:t>11. Procesamiento de lenguaje natural</a:t>
            </a:r>
            <a:endParaRPr lang="en-US" sz="4500" dirty="0">
              <a:solidFill>
                <a:srgbClr val="3D2007"/>
              </a:solidFill>
              <a:latin typeface="Girassol" panose="020B0604020202020204" charset="0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F0E70B88-1E2C-DC94-7AC5-57D3FFBE773C}"/>
              </a:ext>
            </a:extLst>
          </p:cNvPr>
          <p:cNvGrpSpPr/>
          <p:nvPr/>
        </p:nvGrpSpPr>
        <p:grpSpPr>
          <a:xfrm>
            <a:off x="16377507" y="8864863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B8E6332A-3D4A-0728-3A96-FB60E36EDA3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B4CDAE68-1284-BE8E-FDDE-3CC6615A62D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112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59439" y="1380518"/>
            <a:ext cx="849837" cy="84983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71194" y="2572064"/>
            <a:ext cx="849837" cy="849837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282949" y="3761621"/>
            <a:ext cx="849837" cy="84983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0294705" y="4908713"/>
            <a:ext cx="849837" cy="849837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306460" y="6087445"/>
            <a:ext cx="849837" cy="849837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318215" y="7230643"/>
            <a:ext cx="849837" cy="849837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1384513" y="1405040"/>
            <a:ext cx="564887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Justificación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26" name="Freeform 26"/>
          <p:cNvSpPr/>
          <p:nvPr/>
        </p:nvSpPr>
        <p:spPr>
          <a:xfrm rot="167260">
            <a:off x="2407543" y="6444074"/>
            <a:ext cx="6564406" cy="2170418"/>
          </a:xfrm>
          <a:custGeom>
            <a:avLst/>
            <a:gdLst/>
            <a:ahLst/>
            <a:cxnLst/>
            <a:rect l="l" t="t" r="r" b="b"/>
            <a:pathLst>
              <a:path w="6564406" h="2170418">
                <a:moveTo>
                  <a:pt x="0" y="0"/>
                </a:moveTo>
                <a:lnTo>
                  <a:pt x="6564406" y="0"/>
                </a:lnTo>
                <a:lnTo>
                  <a:pt x="6564406" y="2170418"/>
                </a:lnTo>
                <a:lnTo>
                  <a:pt x="0" y="21704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7" name="TextBox 27"/>
          <p:cNvSpPr txBox="1"/>
          <p:nvPr/>
        </p:nvSpPr>
        <p:spPr>
          <a:xfrm rot="-764813">
            <a:off x="2842969" y="6315212"/>
            <a:ext cx="5123375" cy="1925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99"/>
              </a:lnSpc>
              <a:spcBef>
                <a:spcPct val="0"/>
              </a:spcBef>
            </a:pPr>
            <a:r>
              <a:rPr lang="en-US" sz="11213" spc="358" err="1">
                <a:solidFill>
                  <a:srgbClr val="3D2007"/>
                </a:solidFill>
                <a:latin typeface="Girassol"/>
              </a:rPr>
              <a:t>índice</a:t>
            </a:r>
            <a:endParaRPr lang="en-US" sz="11213" spc="358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247684" y="1522848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05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1396268" y="2596586"/>
            <a:ext cx="563711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Marco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Teórico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0259439" y="2714393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06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1408023" y="3786143"/>
            <a:ext cx="562536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Marco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metodológico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0271194" y="3903950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07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419777" y="4933235"/>
            <a:ext cx="6010287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Análisis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y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discusión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de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los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resultados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282949" y="5051042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08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431533" y="6111967"/>
            <a:ext cx="5601853" cy="641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Incremento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0294705" y="6229774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09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443288" y="7255165"/>
            <a:ext cx="559009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Conclusiones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0306460" y="7372972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10</a:t>
            </a:r>
          </a:p>
        </p:txBody>
      </p:sp>
      <p:grpSp>
        <p:nvGrpSpPr>
          <p:cNvPr id="64" name="Group 7">
            <a:extLst>
              <a:ext uri="{FF2B5EF4-FFF2-40B4-BE49-F238E27FC236}">
                <a16:creationId xmlns:a16="http://schemas.microsoft.com/office/drawing/2014/main" id="{7E89E549-4FDE-3130-809E-5D52A6C463AA}"/>
              </a:ext>
            </a:extLst>
          </p:cNvPr>
          <p:cNvGrpSpPr/>
          <p:nvPr/>
        </p:nvGrpSpPr>
        <p:grpSpPr>
          <a:xfrm>
            <a:off x="2710578" y="1361439"/>
            <a:ext cx="849837" cy="849837"/>
            <a:chOff x="0" y="0"/>
            <a:chExt cx="812800" cy="812800"/>
          </a:xfrm>
        </p:grpSpPr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316BA508-C848-6D1D-E7EB-5459B5323ED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66" name="TextBox 9">
              <a:extLst>
                <a:ext uri="{FF2B5EF4-FFF2-40B4-BE49-F238E27FC236}">
                  <a16:creationId xmlns:a16="http://schemas.microsoft.com/office/drawing/2014/main" id="{902F3AF2-A3F5-A427-7601-6D0A63000132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10">
            <a:extLst>
              <a:ext uri="{FF2B5EF4-FFF2-40B4-BE49-F238E27FC236}">
                <a16:creationId xmlns:a16="http://schemas.microsoft.com/office/drawing/2014/main" id="{F51F6621-D62D-87D0-7641-224764FEFE84}"/>
              </a:ext>
            </a:extLst>
          </p:cNvPr>
          <p:cNvGrpSpPr/>
          <p:nvPr/>
        </p:nvGrpSpPr>
        <p:grpSpPr>
          <a:xfrm>
            <a:off x="2722333" y="2552985"/>
            <a:ext cx="849837" cy="849837"/>
            <a:chOff x="0" y="0"/>
            <a:chExt cx="812800" cy="812800"/>
          </a:xfrm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6F6CB0B4-0982-C953-FC2B-9F00AAE94A8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69" name="TextBox 12">
              <a:extLst>
                <a:ext uri="{FF2B5EF4-FFF2-40B4-BE49-F238E27FC236}">
                  <a16:creationId xmlns:a16="http://schemas.microsoft.com/office/drawing/2014/main" id="{C628C46A-0421-4863-9CBE-3EF1EE3A81D8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13">
            <a:extLst>
              <a:ext uri="{FF2B5EF4-FFF2-40B4-BE49-F238E27FC236}">
                <a16:creationId xmlns:a16="http://schemas.microsoft.com/office/drawing/2014/main" id="{E41FCDDE-6921-CBB1-100E-778F781D1320}"/>
              </a:ext>
            </a:extLst>
          </p:cNvPr>
          <p:cNvGrpSpPr/>
          <p:nvPr/>
        </p:nvGrpSpPr>
        <p:grpSpPr>
          <a:xfrm>
            <a:off x="2734088" y="3742542"/>
            <a:ext cx="849837" cy="849837"/>
            <a:chOff x="0" y="0"/>
            <a:chExt cx="812800" cy="81280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DFB3F7E7-C254-582B-8158-EFB5E0B401B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72" name="TextBox 15">
              <a:extLst>
                <a:ext uri="{FF2B5EF4-FFF2-40B4-BE49-F238E27FC236}">
                  <a16:creationId xmlns:a16="http://schemas.microsoft.com/office/drawing/2014/main" id="{19C4AE21-F668-2555-BDDC-00A7C839BA3E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16">
            <a:extLst>
              <a:ext uri="{FF2B5EF4-FFF2-40B4-BE49-F238E27FC236}">
                <a16:creationId xmlns:a16="http://schemas.microsoft.com/office/drawing/2014/main" id="{A21261B7-2779-DF78-757B-4D8B171C9B7A}"/>
              </a:ext>
            </a:extLst>
          </p:cNvPr>
          <p:cNvGrpSpPr/>
          <p:nvPr/>
        </p:nvGrpSpPr>
        <p:grpSpPr>
          <a:xfrm>
            <a:off x="2745844" y="4889634"/>
            <a:ext cx="849837" cy="849837"/>
            <a:chOff x="0" y="0"/>
            <a:chExt cx="812800" cy="812800"/>
          </a:xfrm>
        </p:grpSpPr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FFE15741-AC83-8954-036D-CEB7E68C05A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75" name="TextBox 18">
              <a:extLst>
                <a:ext uri="{FF2B5EF4-FFF2-40B4-BE49-F238E27FC236}">
                  <a16:creationId xmlns:a16="http://schemas.microsoft.com/office/drawing/2014/main" id="{5074B0BD-F206-DB87-E166-3A9250C4922D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6" name="TextBox 25">
            <a:extLst>
              <a:ext uri="{FF2B5EF4-FFF2-40B4-BE49-F238E27FC236}">
                <a16:creationId xmlns:a16="http://schemas.microsoft.com/office/drawing/2014/main" id="{C4D05BEB-66CB-E04B-7FCF-DE6CF4A30FD2}"/>
              </a:ext>
            </a:extLst>
          </p:cNvPr>
          <p:cNvSpPr txBox="1"/>
          <p:nvPr/>
        </p:nvSpPr>
        <p:spPr>
          <a:xfrm>
            <a:off x="3835652" y="1385961"/>
            <a:ext cx="564887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Definición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del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problema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77" name="TextBox 28">
            <a:extLst>
              <a:ext uri="{FF2B5EF4-FFF2-40B4-BE49-F238E27FC236}">
                <a16:creationId xmlns:a16="http://schemas.microsoft.com/office/drawing/2014/main" id="{CC1D0585-A3B2-BF65-1F4D-46B837D4B718}"/>
              </a:ext>
            </a:extLst>
          </p:cNvPr>
          <p:cNvSpPr txBox="1"/>
          <p:nvPr/>
        </p:nvSpPr>
        <p:spPr>
          <a:xfrm>
            <a:off x="2698823" y="1503769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78" name="TextBox 29">
            <a:extLst>
              <a:ext uri="{FF2B5EF4-FFF2-40B4-BE49-F238E27FC236}">
                <a16:creationId xmlns:a16="http://schemas.microsoft.com/office/drawing/2014/main" id="{06B69FEE-CEB2-352A-C1F9-8C3BB5E6741C}"/>
              </a:ext>
            </a:extLst>
          </p:cNvPr>
          <p:cNvSpPr txBox="1"/>
          <p:nvPr/>
        </p:nvSpPr>
        <p:spPr>
          <a:xfrm>
            <a:off x="3847407" y="2577507"/>
            <a:ext cx="563711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>
                <a:solidFill>
                  <a:srgbClr val="3D2007"/>
                </a:solidFill>
                <a:latin typeface="TT Hazelnuts Bold"/>
              </a:rPr>
              <a:t>Estado del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arte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79" name="TextBox 30">
            <a:extLst>
              <a:ext uri="{FF2B5EF4-FFF2-40B4-BE49-F238E27FC236}">
                <a16:creationId xmlns:a16="http://schemas.microsoft.com/office/drawing/2014/main" id="{8C3539F3-0BFE-4448-3D80-1B5553B075B6}"/>
              </a:ext>
            </a:extLst>
          </p:cNvPr>
          <p:cNvSpPr txBox="1"/>
          <p:nvPr/>
        </p:nvSpPr>
        <p:spPr>
          <a:xfrm>
            <a:off x="2710578" y="2695314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sp>
        <p:nvSpPr>
          <p:cNvPr id="80" name="TextBox 31">
            <a:extLst>
              <a:ext uri="{FF2B5EF4-FFF2-40B4-BE49-F238E27FC236}">
                <a16:creationId xmlns:a16="http://schemas.microsoft.com/office/drawing/2014/main" id="{BA005768-F701-D4B0-7273-B479F14BAE4C}"/>
              </a:ext>
            </a:extLst>
          </p:cNvPr>
          <p:cNvSpPr txBox="1"/>
          <p:nvPr/>
        </p:nvSpPr>
        <p:spPr>
          <a:xfrm>
            <a:off x="3859162" y="3767064"/>
            <a:ext cx="5625363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Descripción</a:t>
            </a:r>
            <a:r>
              <a:rPr lang="en-US" sz="3269">
                <a:solidFill>
                  <a:srgbClr val="3D2007"/>
                </a:solidFill>
                <a:latin typeface="TT Hazelnuts Bold"/>
              </a:rPr>
              <a:t> del </a:t>
            </a:r>
            <a:r>
              <a:rPr lang="en-US" sz="3269" err="1">
                <a:solidFill>
                  <a:srgbClr val="3D2007"/>
                </a:solidFill>
                <a:latin typeface="TT Hazelnuts Bold"/>
              </a:rPr>
              <a:t>proyecto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81" name="TextBox 32">
            <a:extLst>
              <a:ext uri="{FF2B5EF4-FFF2-40B4-BE49-F238E27FC236}">
                <a16:creationId xmlns:a16="http://schemas.microsoft.com/office/drawing/2014/main" id="{B268170C-AEE9-0DBE-A95F-A81225ADCCB3}"/>
              </a:ext>
            </a:extLst>
          </p:cNvPr>
          <p:cNvSpPr txBox="1"/>
          <p:nvPr/>
        </p:nvSpPr>
        <p:spPr>
          <a:xfrm>
            <a:off x="2722333" y="3884871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03</a:t>
            </a:r>
          </a:p>
        </p:txBody>
      </p:sp>
      <p:sp>
        <p:nvSpPr>
          <p:cNvPr id="82" name="TextBox 33">
            <a:extLst>
              <a:ext uri="{FF2B5EF4-FFF2-40B4-BE49-F238E27FC236}">
                <a16:creationId xmlns:a16="http://schemas.microsoft.com/office/drawing/2014/main" id="{C62634CD-6409-6564-98ED-1D642D18A2DF}"/>
              </a:ext>
            </a:extLst>
          </p:cNvPr>
          <p:cNvSpPr txBox="1"/>
          <p:nvPr/>
        </p:nvSpPr>
        <p:spPr>
          <a:xfrm>
            <a:off x="3870917" y="4914156"/>
            <a:ext cx="5613608" cy="64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0"/>
              </a:lnSpc>
            </a:pPr>
            <a:r>
              <a:rPr lang="en-US" sz="3269" err="1">
                <a:solidFill>
                  <a:srgbClr val="3D2007"/>
                </a:solidFill>
                <a:latin typeface="TT Hazelnuts Bold"/>
              </a:rPr>
              <a:t>Objetivos</a:t>
            </a:r>
            <a:endParaRPr lang="en-US" sz="3269">
              <a:solidFill>
                <a:srgbClr val="3D2007"/>
              </a:solidFill>
              <a:latin typeface="TT Hazelnuts Bold"/>
            </a:endParaRPr>
          </a:p>
        </p:txBody>
      </p:sp>
      <p:sp>
        <p:nvSpPr>
          <p:cNvPr id="83" name="TextBox 34">
            <a:extLst>
              <a:ext uri="{FF2B5EF4-FFF2-40B4-BE49-F238E27FC236}">
                <a16:creationId xmlns:a16="http://schemas.microsoft.com/office/drawing/2014/main" id="{510AB022-1D4E-AA69-DF7E-2D31773C25D0}"/>
              </a:ext>
            </a:extLst>
          </p:cNvPr>
          <p:cNvSpPr txBox="1"/>
          <p:nvPr/>
        </p:nvSpPr>
        <p:spPr>
          <a:xfrm>
            <a:off x="2734088" y="5031963"/>
            <a:ext cx="798664" cy="59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5"/>
              </a:lnSpc>
              <a:spcBef>
                <a:spcPct val="0"/>
              </a:spcBef>
            </a:pPr>
            <a:r>
              <a:rPr lang="en-US" sz="3468">
                <a:solidFill>
                  <a:srgbClr val="F6ECDF"/>
                </a:solidFill>
                <a:latin typeface="Girassol"/>
              </a:rPr>
              <a:t>04</a:t>
            </a:r>
          </a:p>
        </p:txBody>
      </p:sp>
      <p:grpSp>
        <p:nvGrpSpPr>
          <p:cNvPr id="39" name="Group 4">
            <a:extLst>
              <a:ext uri="{FF2B5EF4-FFF2-40B4-BE49-F238E27FC236}">
                <a16:creationId xmlns:a16="http://schemas.microsoft.com/office/drawing/2014/main" id="{629F218D-7D31-74B2-7E29-868BAC2322FB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E4ED44E8-6814-2FCF-FBED-ACF6800FAF8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id="{D96AA9ED-CCAD-949C-4CA7-D25EBE93FEA5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1116A6F-1536-4C51-0D18-76B1FE6507B6}"/>
              </a:ext>
            </a:extLst>
          </p:cNvPr>
          <p:cNvSpPr/>
          <p:nvPr/>
        </p:nvSpPr>
        <p:spPr>
          <a:xfrm>
            <a:off x="0" y="0"/>
            <a:ext cx="18409608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CD5814F-AD62-5A22-03AB-20736E443355}"/>
              </a:ext>
            </a:extLst>
          </p:cNvPr>
          <p:cNvSpPr txBox="1"/>
          <p:nvPr/>
        </p:nvSpPr>
        <p:spPr>
          <a:xfrm>
            <a:off x="9913298" y="8638403"/>
            <a:ext cx="5580583" cy="1501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28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INTELIGENCIA ARTIFICIAL</a:t>
            </a:r>
            <a:endParaRPr lang="en-US" sz="2800" spc="223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pic>
        <p:nvPicPr>
          <p:cNvPr id="1026" name="Picture 2" descr="Aprendizaje basado en juegos y gamificación en la enseñanza online.  Presencial / Aula Virtual - Aula Siena">
            <a:extLst>
              <a:ext uri="{FF2B5EF4-FFF2-40B4-BE49-F238E27FC236}">
                <a16:creationId xmlns:a16="http://schemas.microsoft.com/office/drawing/2014/main" id="{EEF40A1A-78CD-53FD-618A-B40D95E3D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93" y="566110"/>
            <a:ext cx="3562597" cy="356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020E7BB2-34ED-0A4E-5652-9BECA0DA51F0}"/>
              </a:ext>
            </a:extLst>
          </p:cNvPr>
          <p:cNvSpPr txBox="1"/>
          <p:nvPr/>
        </p:nvSpPr>
        <p:spPr>
          <a:xfrm>
            <a:off x="7381912" y="3640295"/>
            <a:ext cx="2266213" cy="1501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28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MOTIVACIÓN</a:t>
            </a:r>
            <a:endParaRPr lang="en-US" sz="2800" spc="223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pic>
        <p:nvPicPr>
          <p:cNvPr id="12" name="Picture 2" descr="vector ilustración de niños educacion.estudiantes haciendo grupo trabajo. estudiantes estudiando con el profesor en el salón de clases dibujos  animados vector 38362358 Vector en Vecteezy">
            <a:extLst>
              <a:ext uri="{FF2B5EF4-FFF2-40B4-BE49-F238E27FC236}">
                <a16:creationId xmlns:a16="http://schemas.microsoft.com/office/drawing/2014/main" id="{A607B693-06A2-B9E7-9A0D-4291856D0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261" y="719339"/>
            <a:ext cx="5739386" cy="342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1F7DE8E3-A014-60F2-E24D-3BE642C7A934}"/>
              </a:ext>
            </a:extLst>
          </p:cNvPr>
          <p:cNvSpPr txBox="1"/>
          <p:nvPr/>
        </p:nvSpPr>
        <p:spPr>
          <a:xfrm>
            <a:off x="13154948" y="3547498"/>
            <a:ext cx="5580583" cy="1501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28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A</a:t>
            </a:r>
            <a:r>
              <a:rPr lang="en-US" sz="28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PRENDIZAJE ACTIVO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255F6A5-0589-C097-5FBD-B353390157EC}"/>
              </a:ext>
            </a:extLst>
          </p:cNvPr>
          <p:cNvSpPr/>
          <p:nvPr/>
        </p:nvSpPr>
        <p:spPr>
          <a:xfrm>
            <a:off x="9558226" y="5169170"/>
            <a:ext cx="4630740" cy="4398491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E16CBE4-6D9A-9A1A-9849-1DD61A66CB00}"/>
              </a:ext>
            </a:extLst>
          </p:cNvPr>
          <p:cNvSpPr/>
          <p:nvPr/>
        </p:nvSpPr>
        <p:spPr>
          <a:xfrm>
            <a:off x="611939" y="379876"/>
            <a:ext cx="4169243" cy="4050234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6" name="Picture 2" descr="La motivación: un valor clave para el éxito de los niños en los estudios">
            <a:extLst>
              <a:ext uri="{FF2B5EF4-FFF2-40B4-BE49-F238E27FC236}">
                <a16:creationId xmlns:a16="http://schemas.microsoft.com/office/drawing/2014/main" id="{AFE42081-B635-1B6F-13EB-EF5AE97BC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114" y="566110"/>
            <a:ext cx="3731914" cy="373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studiante Que Usa El Teléfono Inteligente Durante La Clase Ilustraciones  svg, vectoriales, clip art vectorizado libre de derechos. Image 71497911">
            <a:extLst>
              <a:ext uri="{FF2B5EF4-FFF2-40B4-BE49-F238E27FC236}">
                <a16:creationId xmlns:a16="http://schemas.microsoft.com/office/drawing/2014/main" id="{7185986C-9C12-B92D-2AB6-3316043B7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659" y="5610105"/>
            <a:ext cx="3628985" cy="362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erebro con icono de estilo de línea de engranajes 2590431 Vector en  Vecteezy">
            <a:extLst>
              <a:ext uri="{FF2B5EF4-FFF2-40B4-BE49-F238E27FC236}">
                <a16:creationId xmlns:a16="http://schemas.microsoft.com/office/drawing/2014/main" id="{402621E4-D7FB-F9EB-4041-86A6BC65A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298" y="5436167"/>
            <a:ext cx="3920185" cy="392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eeform 3">
            <a:extLst>
              <a:ext uri="{FF2B5EF4-FFF2-40B4-BE49-F238E27FC236}">
                <a16:creationId xmlns:a16="http://schemas.microsoft.com/office/drawing/2014/main" id="{24ECE071-7B09-C0CD-11B0-7C8526FA5DE4}"/>
              </a:ext>
            </a:extLst>
          </p:cNvPr>
          <p:cNvSpPr/>
          <p:nvPr/>
        </p:nvSpPr>
        <p:spPr>
          <a:xfrm>
            <a:off x="3389587" y="5340967"/>
            <a:ext cx="4331940" cy="4050234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5" name="Freeform 3">
            <a:extLst>
              <a:ext uri="{FF2B5EF4-FFF2-40B4-BE49-F238E27FC236}">
                <a16:creationId xmlns:a16="http://schemas.microsoft.com/office/drawing/2014/main" id="{45649EED-FAEA-A425-362E-7C65333DDEC1}"/>
              </a:ext>
            </a:extLst>
          </p:cNvPr>
          <p:cNvSpPr/>
          <p:nvPr/>
        </p:nvSpPr>
        <p:spPr>
          <a:xfrm>
            <a:off x="6148306" y="379876"/>
            <a:ext cx="4493418" cy="4217500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6" name="Freeform 3">
            <a:extLst>
              <a:ext uri="{FF2B5EF4-FFF2-40B4-BE49-F238E27FC236}">
                <a16:creationId xmlns:a16="http://schemas.microsoft.com/office/drawing/2014/main" id="{161F052E-C873-F231-5486-F5E0D542D389}"/>
              </a:ext>
            </a:extLst>
          </p:cNvPr>
          <p:cNvSpPr/>
          <p:nvPr/>
        </p:nvSpPr>
        <p:spPr>
          <a:xfrm>
            <a:off x="11594275" y="406950"/>
            <a:ext cx="6457242" cy="4050234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EBAF17B-E074-5D6C-3E2B-2580AE7A2DE1}"/>
              </a:ext>
            </a:extLst>
          </p:cNvPr>
          <p:cNvSpPr txBox="1"/>
          <p:nvPr/>
        </p:nvSpPr>
        <p:spPr>
          <a:xfrm>
            <a:off x="3861151" y="8488564"/>
            <a:ext cx="5580583" cy="1501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28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A</a:t>
            </a:r>
            <a:r>
              <a:rPr lang="en-US" sz="28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PRENDIZAJE MOVIL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30AF611D-23F6-993A-207E-D3F03BAAFD18}"/>
              </a:ext>
            </a:extLst>
          </p:cNvPr>
          <p:cNvSpPr txBox="1"/>
          <p:nvPr/>
        </p:nvSpPr>
        <p:spPr>
          <a:xfrm>
            <a:off x="139324" y="3705346"/>
            <a:ext cx="5580583" cy="1501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2800" spc="223" dirty="0">
                <a:solidFill>
                  <a:schemeClr val="accent2">
                    <a:lumMod val="50000"/>
                  </a:schemeClr>
                </a:solidFill>
                <a:latin typeface="Girassol"/>
              </a:rPr>
              <a:t>A</a:t>
            </a:r>
            <a:r>
              <a:rPr lang="en-US" sz="2800" spc="223" dirty="0">
                <a:solidFill>
                  <a:schemeClr val="accent2">
                    <a:lumMod val="50000"/>
                  </a:schemeClr>
                </a:solidFill>
                <a:latin typeface="Girassol"/>
              </a:rPr>
              <a:t>PRENDIZAJE BASADO EN JUEGOS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AF0519E-BB06-F6F8-E066-DE7DB5E3B152}"/>
              </a:ext>
            </a:extLst>
          </p:cNvPr>
          <p:cNvGrpSpPr/>
          <p:nvPr/>
        </p:nvGrpSpPr>
        <p:grpSpPr>
          <a:xfrm>
            <a:off x="16309206" y="8976184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C26FAE83-F1DE-AFDF-89C2-983875D782D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AAF5EA68-DD3F-11EC-3717-76C05A86B95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6605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07 Marco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metodológico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3E2FB8B6-E680-77BD-1441-55E2A83A87B6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C32E15D-5287-49DF-53B7-C3A87C12573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1E6AF3C4-296D-E1D6-4B7A-3475A3D2624A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859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14C8-A6F4-A129-D9C6-3491BF80E1F1}"/>
              </a:ext>
            </a:extLst>
          </p:cNvPr>
          <p:cNvSpPr/>
          <p:nvPr/>
        </p:nvSpPr>
        <p:spPr>
          <a:xfrm>
            <a:off x="0" y="-5354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67155296-28B2-E355-34AF-570501C69487}"/>
              </a:ext>
            </a:extLst>
          </p:cNvPr>
          <p:cNvSpPr/>
          <p:nvPr/>
        </p:nvSpPr>
        <p:spPr>
          <a:xfrm>
            <a:off x="2431197" y="218936"/>
            <a:ext cx="12949723" cy="1285772"/>
          </a:xfrm>
          <a:custGeom>
            <a:avLst/>
            <a:gdLst/>
            <a:ahLst/>
            <a:cxnLst/>
            <a:rect l="l" t="t" r="r" b="b"/>
            <a:pathLst>
              <a:path w="2886019" h="406400">
                <a:moveTo>
                  <a:pt x="2682819" y="0"/>
                </a:moveTo>
                <a:cubicBezTo>
                  <a:pt x="2795043" y="0"/>
                  <a:pt x="2886019" y="90976"/>
                  <a:pt x="2886019" y="203200"/>
                </a:cubicBezTo>
                <a:cubicBezTo>
                  <a:pt x="2886019" y="315424"/>
                  <a:pt x="2795043" y="406400"/>
                  <a:pt x="2682819" y="406400"/>
                </a:cubicBezTo>
                <a:lnTo>
                  <a:pt x="203200" y="406400"/>
                </a:lnTo>
                <a:cubicBezTo>
                  <a:pt x="90976" y="406400"/>
                  <a:pt x="0" y="315424"/>
                  <a:pt x="0" y="203200"/>
                </a:cubicBezTo>
                <a:cubicBezTo>
                  <a:pt x="0" y="90976"/>
                  <a:pt x="90976" y="0"/>
                  <a:pt x="203200" y="0"/>
                </a:cubicBezTo>
                <a:close/>
              </a:path>
            </a:pathLst>
          </a:custGeom>
          <a:solidFill>
            <a:srgbClr val="3D2007"/>
          </a:solidFill>
        </p:spPr>
        <p:txBody>
          <a:bodyPr/>
          <a:lstStyle/>
          <a:p>
            <a:endParaRPr lang="es-MX"/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0627EA9F-D691-AF2E-DC31-FCAEE14F5E84}"/>
              </a:ext>
            </a:extLst>
          </p:cNvPr>
          <p:cNvSpPr txBox="1"/>
          <p:nvPr/>
        </p:nvSpPr>
        <p:spPr>
          <a:xfrm>
            <a:off x="3418114" y="-280222"/>
            <a:ext cx="12975019" cy="1523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s-MX" sz="6000" spc="223">
                <a:solidFill>
                  <a:srgbClr val="F6ECDF"/>
                </a:solidFill>
                <a:latin typeface="Girassol"/>
              </a:rPr>
              <a:t>¿Cómo se usó la metodología?</a:t>
            </a:r>
            <a:endParaRPr lang="en-US" sz="6000" spc="223">
              <a:solidFill>
                <a:srgbClr val="F6ECDF"/>
              </a:solidFill>
              <a:latin typeface="Girassol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35E4C44-C967-C8F3-460B-8A733741DCFB}"/>
              </a:ext>
            </a:extLst>
          </p:cNvPr>
          <p:cNvSpPr/>
          <p:nvPr/>
        </p:nvSpPr>
        <p:spPr>
          <a:xfrm>
            <a:off x="1652463" y="1861797"/>
            <a:ext cx="14507192" cy="8414686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10" name="Picture 9" descr="A diagram of a diagram with arrows&#10;&#10;Description automatically generated with medium confidence">
            <a:extLst>
              <a:ext uri="{FF2B5EF4-FFF2-40B4-BE49-F238E27FC236}">
                <a16:creationId xmlns:a16="http://schemas.microsoft.com/office/drawing/2014/main" id="{091E7621-B2AA-6E1A-EFA7-C9409F00D2F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461" y="2553740"/>
            <a:ext cx="12453077" cy="7030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08964C-73FA-F941-4070-BB493F38C793}"/>
              </a:ext>
            </a:extLst>
          </p:cNvPr>
          <p:cNvSpPr txBox="1"/>
          <p:nvPr/>
        </p:nvSpPr>
        <p:spPr>
          <a:xfrm>
            <a:off x="3831772" y="3158802"/>
            <a:ext cx="2438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000" dirty="0">
                <a:solidFill>
                  <a:srgbClr val="A45200"/>
                </a:solidFill>
                <a:latin typeface="Girassol" panose="020B0604020202020204" charset="0"/>
              </a:rPr>
              <a:t>Scrum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1C6F59-2005-FDED-F0C8-4C6057484514}"/>
              </a:ext>
            </a:extLst>
          </p:cNvPr>
          <p:cNvSpPr txBox="1"/>
          <p:nvPr/>
        </p:nvSpPr>
        <p:spPr>
          <a:xfrm>
            <a:off x="3135176" y="6756391"/>
            <a:ext cx="1915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>
                <a:solidFill>
                  <a:srgbClr val="A45200"/>
                </a:solidFill>
                <a:latin typeface="Girassol" panose="020B0604020202020204" charset="0"/>
              </a:rPr>
              <a:t>Product</a:t>
            </a:r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 </a:t>
            </a:r>
            <a:r>
              <a:rPr lang="es-MX" sz="2000" dirty="0" err="1">
                <a:solidFill>
                  <a:srgbClr val="A45200"/>
                </a:solidFill>
                <a:latin typeface="Girassol" panose="020B0604020202020204" charset="0"/>
              </a:rPr>
              <a:t>Owner</a:t>
            </a:r>
            <a:endParaRPr lang="es-MX" sz="2000" dirty="0">
              <a:solidFill>
                <a:srgbClr val="A45200"/>
              </a:solidFill>
              <a:latin typeface="Girassol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E91876-B36E-1418-2CFB-A94D41428FD2}"/>
              </a:ext>
            </a:extLst>
          </p:cNvPr>
          <p:cNvSpPr txBox="1"/>
          <p:nvPr/>
        </p:nvSpPr>
        <p:spPr>
          <a:xfrm>
            <a:off x="5268687" y="6756391"/>
            <a:ext cx="2438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Equipo de desarrollo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99843F-702A-8865-22D3-1997DBCCF255}"/>
              </a:ext>
            </a:extLst>
          </p:cNvPr>
          <p:cNvSpPr txBox="1"/>
          <p:nvPr/>
        </p:nvSpPr>
        <p:spPr>
          <a:xfrm>
            <a:off x="3240142" y="8590388"/>
            <a:ext cx="1436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Backlog del producto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790FF5-F7EE-8DDB-4DAE-570BFB87D82D}"/>
              </a:ext>
            </a:extLst>
          </p:cNvPr>
          <p:cNvSpPr txBox="1"/>
          <p:nvPr/>
        </p:nvSpPr>
        <p:spPr>
          <a:xfrm>
            <a:off x="4591098" y="8590388"/>
            <a:ext cx="1915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Reunión de Planeación del Sprint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022744-BE74-8A8B-7B94-21B85F6AD0E5}"/>
              </a:ext>
            </a:extLst>
          </p:cNvPr>
          <p:cNvSpPr txBox="1"/>
          <p:nvPr/>
        </p:nvSpPr>
        <p:spPr>
          <a:xfrm>
            <a:off x="6690636" y="8612897"/>
            <a:ext cx="1489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Backlog del sprint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D4089F-4317-24BD-78CB-223DF70857FC}"/>
              </a:ext>
            </a:extLst>
          </p:cNvPr>
          <p:cNvSpPr txBox="1"/>
          <p:nvPr/>
        </p:nvSpPr>
        <p:spPr>
          <a:xfrm>
            <a:off x="9144000" y="4328353"/>
            <a:ext cx="1674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Scrum Master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0A741B-1405-330F-5300-4A59DE62CF1C}"/>
              </a:ext>
            </a:extLst>
          </p:cNvPr>
          <p:cNvSpPr txBox="1"/>
          <p:nvPr/>
        </p:nvSpPr>
        <p:spPr>
          <a:xfrm>
            <a:off x="12540432" y="4220631"/>
            <a:ext cx="1915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>
                <a:solidFill>
                  <a:srgbClr val="A45200"/>
                </a:solidFill>
                <a:latin typeface="Girassol" panose="020B0604020202020204" charset="0"/>
              </a:rPr>
              <a:t>Daily</a:t>
            </a:r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  meeting, o Reunión diaria de seguimiento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4B71AF-5B35-2704-03D4-CF048F012296}"/>
              </a:ext>
            </a:extLst>
          </p:cNvPr>
          <p:cNvSpPr txBox="1"/>
          <p:nvPr/>
        </p:nvSpPr>
        <p:spPr>
          <a:xfrm>
            <a:off x="11292580" y="4959295"/>
            <a:ext cx="10460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dirty="0">
                <a:solidFill>
                  <a:srgbClr val="A45200"/>
                </a:solidFill>
                <a:latin typeface="Girassol" panose="020B0604020202020204" charset="0"/>
              </a:rPr>
              <a:t>24 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981B0A-0AC2-A478-2145-39F3E762F66E}"/>
              </a:ext>
            </a:extLst>
          </p:cNvPr>
          <p:cNvSpPr txBox="1"/>
          <p:nvPr/>
        </p:nvSpPr>
        <p:spPr>
          <a:xfrm>
            <a:off x="9023529" y="5764412"/>
            <a:ext cx="1915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>
                <a:solidFill>
                  <a:srgbClr val="A45200"/>
                </a:solidFill>
                <a:latin typeface="Girassol" panose="020B0604020202020204" charset="0"/>
              </a:rPr>
              <a:t>Sprint de 1 a 4 semanas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7FAFC4-136D-4A0A-FE96-DFD23BEDD24B}"/>
              </a:ext>
            </a:extLst>
          </p:cNvPr>
          <p:cNvSpPr txBox="1"/>
          <p:nvPr/>
        </p:nvSpPr>
        <p:spPr>
          <a:xfrm>
            <a:off x="12351091" y="8590388"/>
            <a:ext cx="2294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Sprint finalizado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9205A5-79BD-B07E-EBD9-C99E3204F2FD}"/>
              </a:ext>
            </a:extLst>
          </p:cNvPr>
          <p:cNvSpPr txBox="1"/>
          <p:nvPr/>
        </p:nvSpPr>
        <p:spPr>
          <a:xfrm>
            <a:off x="12540431" y="5941863"/>
            <a:ext cx="19157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rgbClr val="A45200"/>
                </a:solidFill>
                <a:latin typeface="Girassol" panose="020B0604020202020204" charset="0"/>
              </a:rPr>
              <a:t>Reunión de revisión y reunión de retrospectiva</a:t>
            </a:r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F284AB2D-B7D9-67DD-3B58-407B87A4C5AA}"/>
              </a:ext>
            </a:extLst>
          </p:cNvPr>
          <p:cNvGrpSpPr/>
          <p:nvPr/>
        </p:nvGrpSpPr>
        <p:grpSpPr>
          <a:xfrm>
            <a:off x="16452256" y="8990498"/>
            <a:ext cx="1285077" cy="760336"/>
            <a:chOff x="0" y="-357"/>
            <a:chExt cx="808601" cy="111261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10E44C99-63EB-7974-16C6-B9C90B97C86B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45027656-C5A3-A359-545A-6F87D8D2498C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1297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1028700" y="3362540"/>
            <a:ext cx="16230600" cy="69244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08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Análisis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y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discusión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de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los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resultados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8305D282-EA6E-8C4B-289C-221FDD8639BC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B983D55-AF32-3D17-BEE4-A86B8A8D4225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EE809517-C3A2-5F62-9F0A-29C98B122BD5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0828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1494039" y="3695700"/>
            <a:ext cx="15544800" cy="2438400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323038" y="4086596"/>
            <a:ext cx="13886802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>
                <a:solidFill>
                  <a:srgbClr val="F6ECDF"/>
                </a:solidFill>
                <a:latin typeface="Girassol"/>
              </a:rPr>
              <a:t>08.1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Gestión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del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proyecto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40697C-5405-5312-7D76-2DE2D6AAD01C}"/>
              </a:ext>
            </a:extLst>
          </p:cNvPr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DBA4571-1B92-99BC-44A1-93E49597B30F}"/>
                </a:ext>
              </a:extLst>
            </p:cNvPr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B371EF49-A73D-19BC-3C8C-5ABAD3D00E66}"/>
                </a:ext>
              </a:extLst>
            </p:cNvPr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7B965F1-421E-EDC0-B686-F3FD4643B692}"/>
                </a:ext>
              </a:extLst>
            </p:cNvPr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8322B3F6-9C21-CA59-B2E9-FCFACDF426F4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2E83EF0-5FCD-784D-A062-CB2F6FDE9D38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F3236D23-B9B6-8E9D-F918-AFB393FF168B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96870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37687C8-38A8-82D1-AD8F-72C0D388A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337788"/>
              </p:ext>
            </p:extLst>
          </p:nvPr>
        </p:nvGraphicFramePr>
        <p:xfrm>
          <a:off x="914398" y="2095500"/>
          <a:ext cx="16459200" cy="69342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91359">
                  <a:extLst>
                    <a:ext uri="{9D8B030D-6E8A-4147-A177-3AD203B41FA5}">
                      <a16:colId xmlns:a16="http://schemas.microsoft.com/office/drawing/2014/main" val="3682858480"/>
                    </a:ext>
                  </a:extLst>
                </a:gridCol>
                <a:gridCol w="2374924">
                  <a:extLst>
                    <a:ext uri="{9D8B030D-6E8A-4147-A177-3AD203B41FA5}">
                      <a16:colId xmlns:a16="http://schemas.microsoft.com/office/drawing/2014/main" val="4203934401"/>
                    </a:ext>
                  </a:extLst>
                </a:gridCol>
                <a:gridCol w="2698230">
                  <a:extLst>
                    <a:ext uri="{9D8B030D-6E8A-4147-A177-3AD203B41FA5}">
                      <a16:colId xmlns:a16="http://schemas.microsoft.com/office/drawing/2014/main" val="1885535197"/>
                    </a:ext>
                  </a:extLst>
                </a:gridCol>
                <a:gridCol w="2312769">
                  <a:extLst>
                    <a:ext uri="{9D8B030D-6E8A-4147-A177-3AD203B41FA5}">
                      <a16:colId xmlns:a16="http://schemas.microsoft.com/office/drawing/2014/main" val="165935464"/>
                    </a:ext>
                  </a:extLst>
                </a:gridCol>
                <a:gridCol w="2890959">
                  <a:extLst>
                    <a:ext uri="{9D8B030D-6E8A-4147-A177-3AD203B41FA5}">
                      <a16:colId xmlns:a16="http://schemas.microsoft.com/office/drawing/2014/main" val="987515366"/>
                    </a:ext>
                  </a:extLst>
                </a:gridCol>
                <a:gridCol w="2890959">
                  <a:extLst>
                    <a:ext uri="{9D8B030D-6E8A-4147-A177-3AD203B41FA5}">
                      <a16:colId xmlns:a16="http://schemas.microsoft.com/office/drawing/2014/main" val="1489196313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/>
                      <a:endParaRPr lang="es-MX" sz="40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Duración estimada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Duración real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Pág. reporte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7573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8D l-d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24H,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61-63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41670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45H,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66-68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6956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13D l-d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39H,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77-79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16824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24H,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88-90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556727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10D l-v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30H,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8D l-v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24H, 3h/d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101-102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392637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50D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150H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52D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156H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400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116852"/>
                  </a:ext>
                </a:extLst>
              </a:tr>
            </a:tbl>
          </a:graphicData>
        </a:graphic>
      </p:graphicFrame>
      <p:grpSp>
        <p:nvGrpSpPr>
          <p:cNvPr id="17" name="Group 7">
            <a:extLst>
              <a:ext uri="{FF2B5EF4-FFF2-40B4-BE49-F238E27FC236}">
                <a16:creationId xmlns:a16="http://schemas.microsoft.com/office/drawing/2014/main" id="{E36DCCE8-590E-521F-C831-3163631F2DB0}"/>
              </a:ext>
            </a:extLst>
          </p:cNvPr>
          <p:cNvGrpSpPr/>
          <p:nvPr/>
        </p:nvGrpSpPr>
        <p:grpSpPr>
          <a:xfrm>
            <a:off x="2819398" y="203146"/>
            <a:ext cx="12649200" cy="1436932"/>
            <a:chOff x="0" y="-114300"/>
            <a:chExt cx="4252462" cy="651035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B613C1A0-E543-2595-0AE0-854A41CE0A76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9" name="TextBox 9">
              <a:extLst>
                <a:ext uri="{FF2B5EF4-FFF2-40B4-BE49-F238E27FC236}">
                  <a16:creationId xmlns:a16="http://schemas.microsoft.com/office/drawing/2014/main" id="{AF410528-F93B-9F55-CB85-C63956A6CCE5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Análisis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lo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planeado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VS lo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ejecutado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359E1121-1F06-C79E-0CB5-BD69A0608541}"/>
              </a:ext>
            </a:extLst>
          </p:cNvPr>
          <p:cNvGrpSpPr/>
          <p:nvPr/>
        </p:nvGrpSpPr>
        <p:grpSpPr>
          <a:xfrm>
            <a:off x="16088521" y="9278182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3909B70-4A3C-E09D-8EA5-366802FEBEB6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102ADED0-DAA1-074C-5678-B2AE93BA394F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2142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E293D4CE-A196-93F6-8F02-469D109BD1E5}"/>
              </a:ext>
            </a:extLst>
          </p:cNvPr>
          <p:cNvSpPr/>
          <p:nvPr/>
        </p:nvSpPr>
        <p:spPr>
          <a:xfrm rot="5400000">
            <a:off x="4016828" y="-4000500"/>
            <a:ext cx="10254340" cy="18288002"/>
          </a:xfrm>
          <a:custGeom>
            <a:avLst/>
            <a:gdLst/>
            <a:ahLst/>
            <a:cxnLst/>
            <a:rect l="l" t="t" r="r" b="b"/>
            <a:pathLst>
              <a:path w="4580259" h="5767377">
                <a:moveTo>
                  <a:pt x="0" y="0"/>
                </a:moveTo>
                <a:lnTo>
                  <a:pt x="4580259" y="0"/>
                </a:lnTo>
                <a:lnTo>
                  <a:pt x="4580259" y="5767378"/>
                </a:lnTo>
                <a:lnTo>
                  <a:pt x="0" y="57673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15" name="Group 6">
            <a:extLst>
              <a:ext uri="{FF2B5EF4-FFF2-40B4-BE49-F238E27FC236}">
                <a16:creationId xmlns:a16="http://schemas.microsoft.com/office/drawing/2014/main" id="{B5D22A53-F2FA-C649-6E06-84F3E0616861}"/>
              </a:ext>
            </a:extLst>
          </p:cNvPr>
          <p:cNvGrpSpPr/>
          <p:nvPr/>
        </p:nvGrpSpPr>
        <p:grpSpPr>
          <a:xfrm>
            <a:off x="1524000" y="1562099"/>
            <a:ext cx="3154161" cy="2438400"/>
            <a:chOff x="0" y="0"/>
            <a:chExt cx="2886019" cy="406400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92054A44-0A17-7AAF-AB96-BE0E6AAC8375}"/>
                </a:ext>
              </a:extLst>
            </p:cNvPr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A4981038-232D-6BF6-C2DE-C1742D13C2B4}"/>
                </a:ext>
              </a:extLst>
            </p:cNvPr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18" name="TextBox 9">
            <a:extLst>
              <a:ext uri="{FF2B5EF4-FFF2-40B4-BE49-F238E27FC236}">
                <a16:creationId xmlns:a16="http://schemas.microsoft.com/office/drawing/2014/main" id="{7DECFACB-6C7E-60C7-6BC8-FC23E10A0572}"/>
              </a:ext>
            </a:extLst>
          </p:cNvPr>
          <p:cNvSpPr txBox="1"/>
          <p:nvPr/>
        </p:nvSpPr>
        <p:spPr>
          <a:xfrm>
            <a:off x="2362199" y="1952996"/>
            <a:ext cx="14630401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>
                <a:solidFill>
                  <a:schemeClr val="bg1"/>
                </a:solidFill>
                <a:latin typeface="Girassol"/>
              </a:rPr>
              <a:t>18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    </a:t>
            </a:r>
            <a:r>
              <a:rPr lang="en-US" sz="9699" spc="223" err="1">
                <a:solidFill>
                  <a:srgbClr val="3D2007"/>
                </a:solidFill>
                <a:latin typeface="Girassol"/>
              </a:rPr>
              <a:t>Riesgos</a:t>
            </a:r>
            <a:r>
              <a:rPr lang="en-US" sz="9699" spc="223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9699" spc="223" err="1">
                <a:solidFill>
                  <a:srgbClr val="3D2007"/>
                </a:solidFill>
                <a:latin typeface="Girassol"/>
              </a:rPr>
              <a:t>contemplados</a:t>
            </a:r>
            <a:endParaRPr lang="en-US" sz="9699" spc="223">
              <a:solidFill>
                <a:srgbClr val="3D2007"/>
              </a:solidFill>
              <a:latin typeface="Girassol"/>
            </a:endParaRPr>
          </a:p>
        </p:txBody>
      </p:sp>
      <p:grpSp>
        <p:nvGrpSpPr>
          <p:cNvPr id="19" name="Group 6">
            <a:extLst>
              <a:ext uri="{FF2B5EF4-FFF2-40B4-BE49-F238E27FC236}">
                <a16:creationId xmlns:a16="http://schemas.microsoft.com/office/drawing/2014/main" id="{515960F0-FFBB-C353-D0D0-E5E3625C4F0B}"/>
              </a:ext>
            </a:extLst>
          </p:cNvPr>
          <p:cNvGrpSpPr/>
          <p:nvPr/>
        </p:nvGrpSpPr>
        <p:grpSpPr>
          <a:xfrm>
            <a:off x="13609839" y="4889413"/>
            <a:ext cx="3154161" cy="3524250"/>
            <a:chOff x="0" y="-180975"/>
            <a:chExt cx="2886019" cy="587375"/>
          </a:xfrm>
        </p:grpSpPr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8BCFA7BC-F795-B8EE-F02F-AFF108CC85E9}"/>
                </a:ext>
              </a:extLst>
            </p:cNvPr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1" name="TextBox 8">
              <a:extLst>
                <a:ext uri="{FF2B5EF4-FFF2-40B4-BE49-F238E27FC236}">
                  <a16:creationId xmlns:a16="http://schemas.microsoft.com/office/drawing/2014/main" id="{44B1CB05-D707-8704-DBC9-AA7DFEEF0384}"/>
                </a:ext>
              </a:extLst>
            </p:cNvPr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22" name="TextBox 9">
            <a:extLst>
              <a:ext uri="{FF2B5EF4-FFF2-40B4-BE49-F238E27FC236}">
                <a16:creationId xmlns:a16="http://schemas.microsoft.com/office/drawing/2014/main" id="{63EEF8F1-068A-4543-68D4-8D52BB6FEC19}"/>
              </a:ext>
            </a:extLst>
          </p:cNvPr>
          <p:cNvSpPr txBox="1"/>
          <p:nvPr/>
        </p:nvSpPr>
        <p:spPr>
          <a:xfrm>
            <a:off x="1524000" y="6366160"/>
            <a:ext cx="14630401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3D2007"/>
                </a:solidFill>
                <a:latin typeface="Girassol"/>
              </a:rPr>
              <a:t>Riesgos</a:t>
            </a:r>
            <a:r>
              <a:rPr lang="en-US" sz="9699" spc="223">
                <a:solidFill>
                  <a:srgbClr val="3D2007"/>
                </a:solidFill>
                <a:latin typeface="Girassol"/>
              </a:rPr>
              <a:t> </a:t>
            </a:r>
            <a:r>
              <a:rPr lang="en-US" sz="9699" spc="223" err="1">
                <a:solidFill>
                  <a:srgbClr val="3D2007"/>
                </a:solidFill>
                <a:latin typeface="Girassol"/>
              </a:rPr>
              <a:t>detonados</a:t>
            </a:r>
            <a:r>
              <a:rPr lang="en-US" sz="9699" spc="223">
                <a:solidFill>
                  <a:srgbClr val="3D2007"/>
                </a:solidFill>
                <a:latin typeface="Girassol"/>
              </a:rPr>
              <a:t>            </a:t>
            </a:r>
            <a:r>
              <a:rPr lang="en-US" sz="9699" spc="223">
                <a:solidFill>
                  <a:schemeClr val="bg1"/>
                </a:solidFill>
                <a:latin typeface="Girassol"/>
              </a:rPr>
              <a:t>11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54C3FE7A-BBEB-AA43-5B32-9E98456BB198}"/>
              </a:ext>
            </a:extLst>
          </p:cNvPr>
          <p:cNvGrpSpPr/>
          <p:nvPr/>
        </p:nvGrpSpPr>
        <p:grpSpPr>
          <a:xfrm>
            <a:off x="1524000" y="8413663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2BF5909D-9F3F-4851-7FEE-EE48DA37E2D3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D666DAF7-2DEA-2262-38E9-50AAB473E461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2901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E293D4CE-A196-93F6-8F02-469D109BD1E5}"/>
              </a:ext>
            </a:extLst>
          </p:cNvPr>
          <p:cNvSpPr/>
          <p:nvPr/>
        </p:nvSpPr>
        <p:spPr>
          <a:xfrm rot="5400000">
            <a:off x="4016828" y="-4000500"/>
            <a:ext cx="10254340" cy="18288002"/>
          </a:xfrm>
          <a:custGeom>
            <a:avLst/>
            <a:gdLst/>
            <a:ahLst/>
            <a:cxnLst/>
            <a:rect l="l" t="t" r="r" b="b"/>
            <a:pathLst>
              <a:path w="4580259" h="5767377">
                <a:moveTo>
                  <a:pt x="0" y="0"/>
                </a:moveTo>
                <a:lnTo>
                  <a:pt x="4580259" y="0"/>
                </a:lnTo>
                <a:lnTo>
                  <a:pt x="4580259" y="5767378"/>
                </a:lnTo>
                <a:lnTo>
                  <a:pt x="0" y="57673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398" y="723900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Riesgos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detonados</a:t>
              </a:r>
            </a:p>
          </p:txBody>
        </p:sp>
      </p:grpSp>
      <p:pic>
        <p:nvPicPr>
          <p:cNvPr id="7" name="Picture 6" descr="Cartoon men holding tangled red and blue lines&#10;&#10;Description automatically generated">
            <a:extLst>
              <a:ext uri="{FF2B5EF4-FFF2-40B4-BE49-F238E27FC236}">
                <a16:creationId xmlns:a16="http://schemas.microsoft.com/office/drawing/2014/main" id="{223715C2-736B-94C5-A9B8-68E726C11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971" y="3162748"/>
            <a:ext cx="3600450" cy="2383498"/>
          </a:xfrm>
          <a:prstGeom prst="rect">
            <a:avLst/>
          </a:prstGeom>
        </p:spPr>
      </p:pic>
      <p:pic>
        <p:nvPicPr>
          <p:cNvPr id="9" name="Picture 8" descr="A banana peel on a person's foot&#10;&#10;Description automatically generated">
            <a:extLst>
              <a:ext uri="{FF2B5EF4-FFF2-40B4-BE49-F238E27FC236}">
                <a16:creationId xmlns:a16="http://schemas.microsoft.com/office/drawing/2014/main" id="{899B54C6-8DB7-F105-BD4E-C976DC2700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528" y="2832577"/>
            <a:ext cx="4237265" cy="2824843"/>
          </a:xfrm>
          <a:prstGeom prst="rect">
            <a:avLst/>
          </a:prstGeom>
        </p:spPr>
      </p:pic>
      <p:pic>
        <p:nvPicPr>
          <p:cNvPr id="12" name="Picture 11" descr="A blue head with question marks above it&#10;&#10;Description automatically generated">
            <a:extLst>
              <a:ext uri="{FF2B5EF4-FFF2-40B4-BE49-F238E27FC236}">
                <a16:creationId xmlns:a16="http://schemas.microsoft.com/office/drawing/2014/main" id="{2304C491-266D-24CC-49FE-EE60025D7D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6"/>
          <a:stretch/>
        </p:blipFill>
        <p:spPr>
          <a:xfrm>
            <a:off x="13319402" y="2982675"/>
            <a:ext cx="2476500" cy="2432938"/>
          </a:xfrm>
          <a:prstGeom prst="rect">
            <a:avLst/>
          </a:prstGeom>
        </p:spPr>
      </p:pic>
      <p:pic>
        <p:nvPicPr>
          <p:cNvPr id="14" name="Picture 13" descr="A stethoscope on a computer&#10;&#10;Description automatically generated">
            <a:extLst>
              <a:ext uri="{FF2B5EF4-FFF2-40B4-BE49-F238E27FC236}">
                <a16:creationId xmlns:a16="http://schemas.microsoft.com/office/drawing/2014/main" id="{6048A252-CD5E-DABA-5765-44C3095255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757" y="6805636"/>
            <a:ext cx="3981981" cy="2341405"/>
          </a:xfrm>
          <a:prstGeom prst="rect">
            <a:avLst/>
          </a:prstGeom>
        </p:spPr>
      </p:pic>
      <p:pic>
        <p:nvPicPr>
          <p:cNvPr id="16" name="Picture 15" descr="A person sitting on the floor with her knees crossed&#10;&#10;Description automatically generated">
            <a:extLst>
              <a:ext uri="{FF2B5EF4-FFF2-40B4-BE49-F238E27FC236}">
                <a16:creationId xmlns:a16="http://schemas.microsoft.com/office/drawing/2014/main" id="{51FA5FE3-A0FF-2F51-5DD4-96A1AFA26C5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3"/>
          <a:stretch/>
        </p:blipFill>
        <p:spPr>
          <a:xfrm>
            <a:off x="7300895" y="6715199"/>
            <a:ext cx="3431093" cy="2674679"/>
          </a:xfrm>
          <a:prstGeom prst="rect">
            <a:avLst/>
          </a:prstGeom>
        </p:spPr>
      </p:pic>
      <p:pic>
        <p:nvPicPr>
          <p:cNvPr id="18" name="Picture 17" descr="A person in a suit with arrows and question marks above his head&#10;&#10;Description automatically generated">
            <a:extLst>
              <a:ext uri="{FF2B5EF4-FFF2-40B4-BE49-F238E27FC236}">
                <a16:creationId xmlns:a16="http://schemas.microsoft.com/office/drawing/2014/main" id="{1E0A24F7-FB18-E3D8-1769-4C39091380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101" y="7003005"/>
            <a:ext cx="4237266" cy="2252724"/>
          </a:xfrm>
          <a:prstGeom prst="rect">
            <a:avLst/>
          </a:prstGeom>
        </p:spPr>
      </p:pic>
      <p:sp>
        <p:nvSpPr>
          <p:cNvPr id="19" name="Freeform 6">
            <a:extLst>
              <a:ext uri="{FF2B5EF4-FFF2-40B4-BE49-F238E27FC236}">
                <a16:creationId xmlns:a16="http://schemas.microsoft.com/office/drawing/2014/main" id="{EAB2B2EF-3871-80AF-FCAF-8EE51AB0B1A7}"/>
              </a:ext>
            </a:extLst>
          </p:cNvPr>
          <p:cNvSpPr/>
          <p:nvPr/>
        </p:nvSpPr>
        <p:spPr>
          <a:xfrm>
            <a:off x="1719943" y="2672153"/>
            <a:ext cx="4615542" cy="3362325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693E294E-6464-DBEA-9AD2-5206886336E5}"/>
              </a:ext>
            </a:extLst>
          </p:cNvPr>
          <p:cNvSpPr/>
          <p:nvPr/>
        </p:nvSpPr>
        <p:spPr>
          <a:xfrm>
            <a:off x="7178398" y="2507119"/>
            <a:ext cx="5221739" cy="3527359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3A2844AF-EA03-33B5-A8BA-1E660D316A2A}"/>
              </a:ext>
            </a:extLst>
          </p:cNvPr>
          <p:cNvSpPr/>
          <p:nvPr/>
        </p:nvSpPr>
        <p:spPr>
          <a:xfrm>
            <a:off x="12997509" y="2672153"/>
            <a:ext cx="3171858" cy="3009853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A8D0B038-4DD2-D805-196F-28AAB7A15E5F}"/>
              </a:ext>
            </a:extLst>
          </p:cNvPr>
          <p:cNvSpPr/>
          <p:nvPr/>
        </p:nvSpPr>
        <p:spPr>
          <a:xfrm>
            <a:off x="6890607" y="6341849"/>
            <a:ext cx="4237264" cy="3473528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EA442964-33D5-CC89-AE21-80E55D496B18}"/>
              </a:ext>
            </a:extLst>
          </p:cNvPr>
          <p:cNvSpPr/>
          <p:nvPr/>
        </p:nvSpPr>
        <p:spPr>
          <a:xfrm>
            <a:off x="1449524" y="6489735"/>
            <a:ext cx="4885961" cy="293277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20DCA9E1-4E43-D27F-27C8-4388E7F30AA9}"/>
              </a:ext>
            </a:extLst>
          </p:cNvPr>
          <p:cNvSpPr/>
          <p:nvPr/>
        </p:nvSpPr>
        <p:spPr>
          <a:xfrm>
            <a:off x="11512356" y="6715199"/>
            <a:ext cx="5099243" cy="2847901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44E27195-3011-AAEB-79C3-E039A9B24421}"/>
              </a:ext>
            </a:extLst>
          </p:cNvPr>
          <p:cNvGrpSpPr/>
          <p:nvPr/>
        </p:nvGrpSpPr>
        <p:grpSpPr>
          <a:xfrm>
            <a:off x="15761521" y="1015053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51932A6-4B53-8DE2-4F68-535A9C6D130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8D3592AE-CF54-87E3-0D6D-1DB3A25B7A54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66353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E293D4CE-A196-93F6-8F02-469D109BD1E5}"/>
              </a:ext>
            </a:extLst>
          </p:cNvPr>
          <p:cNvSpPr/>
          <p:nvPr/>
        </p:nvSpPr>
        <p:spPr>
          <a:xfrm rot="5400000">
            <a:off x="4016828" y="-4000500"/>
            <a:ext cx="10254340" cy="18288002"/>
          </a:xfrm>
          <a:custGeom>
            <a:avLst/>
            <a:gdLst/>
            <a:ahLst/>
            <a:cxnLst/>
            <a:rect l="l" t="t" r="r" b="b"/>
            <a:pathLst>
              <a:path w="4580259" h="5767377">
                <a:moveTo>
                  <a:pt x="0" y="0"/>
                </a:moveTo>
                <a:lnTo>
                  <a:pt x="4580259" y="0"/>
                </a:lnTo>
                <a:lnTo>
                  <a:pt x="4580259" y="5767378"/>
                </a:lnTo>
                <a:lnTo>
                  <a:pt x="0" y="57673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398" y="723900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Mitigación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riesgos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sp>
        <p:nvSpPr>
          <p:cNvPr id="19" name="Freeform 6">
            <a:extLst>
              <a:ext uri="{FF2B5EF4-FFF2-40B4-BE49-F238E27FC236}">
                <a16:creationId xmlns:a16="http://schemas.microsoft.com/office/drawing/2014/main" id="{EAB2B2EF-3871-80AF-FCAF-8EE51AB0B1A7}"/>
              </a:ext>
            </a:extLst>
          </p:cNvPr>
          <p:cNvSpPr/>
          <p:nvPr/>
        </p:nvSpPr>
        <p:spPr>
          <a:xfrm>
            <a:off x="1676400" y="2901970"/>
            <a:ext cx="4659085" cy="2932773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693E294E-6464-DBEA-9AD2-5206886336E5}"/>
              </a:ext>
            </a:extLst>
          </p:cNvPr>
          <p:cNvSpPr/>
          <p:nvPr/>
        </p:nvSpPr>
        <p:spPr>
          <a:xfrm>
            <a:off x="7178398" y="2507119"/>
            <a:ext cx="5099243" cy="3527359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3A2844AF-EA03-33B5-A8BA-1E660D316A2A}"/>
              </a:ext>
            </a:extLst>
          </p:cNvPr>
          <p:cNvSpPr/>
          <p:nvPr/>
        </p:nvSpPr>
        <p:spPr>
          <a:xfrm>
            <a:off x="13120554" y="2507118"/>
            <a:ext cx="3491045" cy="3527359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A8D0B038-4DD2-D805-196F-28AAB7A15E5F}"/>
              </a:ext>
            </a:extLst>
          </p:cNvPr>
          <p:cNvSpPr/>
          <p:nvPr/>
        </p:nvSpPr>
        <p:spPr>
          <a:xfrm>
            <a:off x="6335486" y="6288019"/>
            <a:ext cx="4659085" cy="3275082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EA442964-33D5-CC89-AE21-80E55D496B18}"/>
              </a:ext>
            </a:extLst>
          </p:cNvPr>
          <p:cNvSpPr/>
          <p:nvPr/>
        </p:nvSpPr>
        <p:spPr>
          <a:xfrm>
            <a:off x="2118633" y="6715199"/>
            <a:ext cx="3766030" cy="2540530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20DCA9E1-4E43-D27F-27C8-4388E7F30AA9}"/>
              </a:ext>
            </a:extLst>
          </p:cNvPr>
          <p:cNvSpPr/>
          <p:nvPr/>
        </p:nvSpPr>
        <p:spPr>
          <a:xfrm>
            <a:off x="11512357" y="6715200"/>
            <a:ext cx="4733834" cy="2847900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7" descr="A group of people shaking hands&#10;&#10;Description automatically generated">
            <a:extLst>
              <a:ext uri="{FF2B5EF4-FFF2-40B4-BE49-F238E27FC236}">
                <a16:creationId xmlns:a16="http://schemas.microsoft.com/office/drawing/2014/main" id="{B1CEE6CD-1E55-7A25-F722-44A920BA11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633" y="3297221"/>
            <a:ext cx="3766030" cy="2118392"/>
          </a:xfrm>
          <a:prstGeom prst="rect">
            <a:avLst/>
          </a:prstGeom>
        </p:spPr>
      </p:pic>
      <p:pic>
        <p:nvPicPr>
          <p:cNvPr id="13" name="Picture 12" descr="A hand in blue glove placing dice on a stack of white cubes&#10;&#10;Description automatically generated">
            <a:extLst>
              <a:ext uri="{FF2B5EF4-FFF2-40B4-BE49-F238E27FC236}">
                <a16:creationId xmlns:a16="http://schemas.microsoft.com/office/drawing/2014/main" id="{2F7AAEED-8625-0C76-1750-FA74A5C07A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16" y="2941748"/>
            <a:ext cx="4060605" cy="2692530"/>
          </a:xfrm>
          <a:prstGeom prst="rect">
            <a:avLst/>
          </a:prstGeom>
        </p:spPr>
      </p:pic>
      <p:pic>
        <p:nvPicPr>
          <p:cNvPr id="17" name="Picture 16" descr="A person standing on top of books and a ladder&#10;&#10;Description automatically generated">
            <a:extLst>
              <a:ext uri="{FF2B5EF4-FFF2-40B4-BE49-F238E27FC236}">
                <a16:creationId xmlns:a16="http://schemas.microsoft.com/office/drawing/2014/main" id="{9A47BD66-61D7-F73C-5494-C5184A84CE1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3883" y="2901970"/>
            <a:ext cx="2732308" cy="2732308"/>
          </a:xfrm>
          <a:prstGeom prst="rect">
            <a:avLst/>
          </a:prstGeom>
        </p:spPr>
      </p:pic>
      <p:pic>
        <p:nvPicPr>
          <p:cNvPr id="26" name="Picture 25" descr="A white person holding a blue wrench and a blue computer screen&#10;&#10;Description automatically generated">
            <a:extLst>
              <a:ext uri="{FF2B5EF4-FFF2-40B4-BE49-F238E27FC236}">
                <a16:creationId xmlns:a16="http://schemas.microsoft.com/office/drawing/2014/main" id="{3793C985-F604-1A46-D94D-A68BC3E739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432" y="6884008"/>
            <a:ext cx="3046147" cy="2144226"/>
          </a:xfrm>
          <a:prstGeom prst="rect">
            <a:avLst/>
          </a:prstGeom>
        </p:spPr>
      </p:pic>
      <p:pic>
        <p:nvPicPr>
          <p:cNvPr id="28" name="Picture 27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81378F4C-C635-1DED-A624-C33880A55E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063" y="6705111"/>
            <a:ext cx="3673929" cy="2440898"/>
          </a:xfrm>
          <a:prstGeom prst="rect">
            <a:avLst/>
          </a:prstGeom>
        </p:spPr>
      </p:pic>
      <p:pic>
        <p:nvPicPr>
          <p:cNvPr id="32" name="Picture 31" descr="A pencil drawing a line on a cliff&#10;&#10;Description automatically generated">
            <a:extLst>
              <a:ext uri="{FF2B5EF4-FFF2-40B4-BE49-F238E27FC236}">
                <a16:creationId xmlns:a16="http://schemas.microsoft.com/office/drawing/2014/main" id="{51215949-94DD-15AE-FB05-9512C31C84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0205" y="7052736"/>
            <a:ext cx="3800416" cy="2172828"/>
          </a:xfrm>
          <a:prstGeom prst="rect">
            <a:avLst/>
          </a:prstGeom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id="{16D23231-A102-4003-F31D-E1E2DFB5A01A}"/>
              </a:ext>
            </a:extLst>
          </p:cNvPr>
          <p:cNvGrpSpPr/>
          <p:nvPr/>
        </p:nvGrpSpPr>
        <p:grpSpPr>
          <a:xfrm>
            <a:off x="15603652" y="809921"/>
            <a:ext cx="1285077" cy="760336"/>
            <a:chOff x="0" y="-357"/>
            <a:chExt cx="808601" cy="11126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E6559E26-D5BF-0087-0D07-1FA0930D89B8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E042A9EB-F1D8-49EF-3BCA-C81D4D9A7B9A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2953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400" y="375557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Matriz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trazabilidad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78BF89-4856-A1A6-9D27-07A34D8956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31735"/>
              </p:ext>
            </p:extLst>
          </p:nvPr>
        </p:nvGraphicFramePr>
        <p:xfrm>
          <a:off x="609600" y="2128300"/>
          <a:ext cx="17047032" cy="68633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30879">
                  <a:extLst>
                    <a:ext uri="{9D8B030D-6E8A-4147-A177-3AD203B41FA5}">
                      <a16:colId xmlns:a16="http://schemas.microsoft.com/office/drawing/2014/main" val="882732025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3417249408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3691057063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669781979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3598472640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2534286446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2387353519"/>
                    </a:ext>
                  </a:extLst>
                </a:gridCol>
                <a:gridCol w="2130879">
                  <a:extLst>
                    <a:ext uri="{9D8B030D-6E8A-4147-A177-3AD203B41FA5}">
                      <a16:colId xmlns:a16="http://schemas.microsoft.com/office/drawing/2014/main" val="2779138401"/>
                    </a:ext>
                  </a:extLst>
                </a:gridCol>
              </a:tblGrid>
              <a:tr h="1179630"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Objetivo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Requerimiento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Diagramas de diseño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Componente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Casos de uso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Pruebas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Intentos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Resultados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366"/>
                  </a:ext>
                </a:extLst>
              </a:tr>
              <a:tr h="1179630"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Mostrar pistas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Ver pistas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4 casos de prueba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 fallido, 1 correcto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81956"/>
                  </a:ext>
                </a:extLst>
              </a:tr>
              <a:tr h="1715825"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Enviar respuesta del usuario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Enviar respuesta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3000" dirty="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 casos de prueba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 correctos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0621103"/>
                  </a:ext>
                </a:extLst>
              </a:tr>
              <a:tr h="2788215"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Informar si la respuesta correcta o incorrecta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Ver resultado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3000" dirty="0">
                        <a:solidFill>
                          <a:srgbClr val="3D2007"/>
                        </a:solidFill>
                        <a:latin typeface="Girassol" panose="020B060402020202020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img_39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3 casos de prueba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 correctos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551882"/>
                  </a:ext>
                </a:extLst>
              </a:tr>
            </a:tbl>
          </a:graphicData>
        </a:graphic>
      </p:graphicFrame>
      <p:grpSp>
        <p:nvGrpSpPr>
          <p:cNvPr id="7" name="Group 4">
            <a:extLst>
              <a:ext uri="{FF2B5EF4-FFF2-40B4-BE49-F238E27FC236}">
                <a16:creationId xmlns:a16="http://schemas.microsoft.com/office/drawing/2014/main" id="{C8A7C429-D34C-73CB-CB38-7B096B3F9E50}"/>
              </a:ext>
            </a:extLst>
          </p:cNvPr>
          <p:cNvGrpSpPr/>
          <p:nvPr/>
        </p:nvGrpSpPr>
        <p:grpSpPr>
          <a:xfrm>
            <a:off x="16371555" y="8991600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1F4B5D2-10E5-7FF5-4F51-D3726543520D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AB27D35D-B162-B432-FAB2-7D8D963B518C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606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01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Definición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del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</a:t>
            </a: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CCBE88B2-A4F1-CBC0-7289-C5C6B1EA36F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246B1C1-9835-FF3B-3EB9-A30F032DCD81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1A635B17-3F81-E2AB-4454-676A1749CD82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CF320947-CA14-EAD9-6B01-930C6DDC1C84}"/>
              </a:ext>
            </a:extLst>
          </p:cNvPr>
          <p:cNvGrpSpPr/>
          <p:nvPr/>
        </p:nvGrpSpPr>
        <p:grpSpPr>
          <a:xfrm>
            <a:off x="2819400" y="375557"/>
            <a:ext cx="12649200" cy="1184655"/>
            <a:chOff x="0" y="0"/>
            <a:chExt cx="4252462" cy="536735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AF801672-C53B-9928-16EC-54F4A99E8A1D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55543F52-9D51-DFED-5244-B93319413FB2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Estrategia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control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versiones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8DC4617F-9668-A629-A162-6FB51FF5E2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0020278"/>
              </p:ext>
            </p:extLst>
          </p:nvPr>
        </p:nvGraphicFramePr>
        <p:xfrm>
          <a:off x="631371" y="1956310"/>
          <a:ext cx="16676915" cy="7955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F8D949D5-1362-A54C-B593-EC745B0780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009" y="1900462"/>
            <a:ext cx="769349" cy="769349"/>
          </a:xfrm>
          <a:prstGeom prst="rect">
            <a:avLst/>
          </a:prstGeom>
        </p:spPr>
      </p:pic>
      <p:pic>
        <p:nvPicPr>
          <p:cNvPr id="19" name="Picture 18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D09DA8B6-5EAD-102E-D3D9-D6E10D71F0B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92" y="3148176"/>
            <a:ext cx="769349" cy="769349"/>
          </a:xfrm>
          <a:prstGeom prst="rect">
            <a:avLst/>
          </a:prstGeom>
        </p:spPr>
      </p:pic>
      <p:pic>
        <p:nvPicPr>
          <p:cNvPr id="20" name="Picture 19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94E8A20B-E56E-5037-51DB-CE416C0324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405" y="3148175"/>
            <a:ext cx="769349" cy="769349"/>
          </a:xfrm>
          <a:prstGeom prst="rect">
            <a:avLst/>
          </a:prstGeom>
        </p:spPr>
      </p:pic>
      <p:pic>
        <p:nvPicPr>
          <p:cNvPr id="21" name="Picture 20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4F21C6C6-DC7E-454E-0616-EA9398228CE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945" y="3148174"/>
            <a:ext cx="769349" cy="769349"/>
          </a:xfrm>
          <a:prstGeom prst="rect">
            <a:avLst/>
          </a:prstGeom>
        </p:spPr>
      </p:pic>
      <p:pic>
        <p:nvPicPr>
          <p:cNvPr id="22" name="Picture 21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DAC298CF-AB82-832A-AF2A-6A4EAF3AC9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184" y="3148174"/>
            <a:ext cx="769349" cy="769349"/>
          </a:xfrm>
          <a:prstGeom prst="rect">
            <a:avLst/>
          </a:prstGeom>
        </p:spPr>
      </p:pic>
      <p:pic>
        <p:nvPicPr>
          <p:cNvPr id="23" name="Picture 22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D5E347E-4C2C-E2AC-BEDC-C3F4BCBBE0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898" y="3148173"/>
            <a:ext cx="769349" cy="769349"/>
          </a:xfrm>
          <a:prstGeom prst="rect">
            <a:avLst/>
          </a:prstGeom>
        </p:spPr>
      </p:pic>
      <p:pic>
        <p:nvPicPr>
          <p:cNvPr id="24" name="Picture 23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84C88116-248A-3CCC-80B1-4D446B1CD8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025" y="3917522"/>
            <a:ext cx="769349" cy="769349"/>
          </a:xfrm>
          <a:prstGeom prst="rect">
            <a:avLst/>
          </a:prstGeom>
        </p:spPr>
      </p:pic>
      <p:pic>
        <p:nvPicPr>
          <p:cNvPr id="25" name="Picture 24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BD373EDB-E4C5-2CB0-F064-77A177FE1E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959" y="3891230"/>
            <a:ext cx="769349" cy="769349"/>
          </a:xfrm>
          <a:prstGeom prst="rect">
            <a:avLst/>
          </a:prstGeom>
        </p:spPr>
      </p:pic>
      <p:pic>
        <p:nvPicPr>
          <p:cNvPr id="26" name="Picture 25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625CECF8-DE81-6DF9-EC4E-FBB15B1EC3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685" y="3896771"/>
            <a:ext cx="769349" cy="769349"/>
          </a:xfrm>
          <a:prstGeom prst="rect">
            <a:avLst/>
          </a:prstGeom>
        </p:spPr>
      </p:pic>
      <p:pic>
        <p:nvPicPr>
          <p:cNvPr id="27" name="Picture 26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484062D6-C911-FE38-AB65-41F7E7B7DC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912" y="3916086"/>
            <a:ext cx="769349" cy="769349"/>
          </a:xfrm>
          <a:prstGeom prst="rect">
            <a:avLst/>
          </a:prstGeom>
        </p:spPr>
      </p:pic>
      <p:pic>
        <p:nvPicPr>
          <p:cNvPr id="28" name="Picture 27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F78D77FE-73EE-32DC-D430-8A0F322983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264" y="3891229"/>
            <a:ext cx="769349" cy="769349"/>
          </a:xfrm>
          <a:prstGeom prst="rect">
            <a:avLst/>
          </a:prstGeom>
        </p:spPr>
      </p:pic>
      <p:pic>
        <p:nvPicPr>
          <p:cNvPr id="31" name="Picture 30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10AAEE0F-C8FC-491C-50B1-6F044470510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747" y="7427542"/>
            <a:ext cx="769349" cy="769349"/>
          </a:xfrm>
          <a:prstGeom prst="rect">
            <a:avLst/>
          </a:prstGeom>
        </p:spPr>
      </p:pic>
      <p:pic>
        <p:nvPicPr>
          <p:cNvPr id="32" name="Picture 31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5C1FF23-30CC-05E1-0BE3-E006E10F64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828" y="7441546"/>
            <a:ext cx="769349" cy="769349"/>
          </a:xfrm>
          <a:prstGeom prst="rect">
            <a:avLst/>
          </a:prstGeom>
        </p:spPr>
      </p:pic>
      <p:pic>
        <p:nvPicPr>
          <p:cNvPr id="33" name="Picture 32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421C5C71-3F61-38E9-FF53-8A0334C83F2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574" y="7441545"/>
            <a:ext cx="769349" cy="769349"/>
          </a:xfrm>
          <a:prstGeom prst="rect">
            <a:avLst/>
          </a:prstGeom>
        </p:spPr>
      </p:pic>
      <p:pic>
        <p:nvPicPr>
          <p:cNvPr id="34" name="Picture 33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42242CAB-4032-D3EE-B9BC-42F77B30504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4000" y="7427542"/>
            <a:ext cx="769349" cy="769349"/>
          </a:xfrm>
          <a:prstGeom prst="rect">
            <a:avLst/>
          </a:prstGeom>
        </p:spPr>
      </p:pic>
      <p:pic>
        <p:nvPicPr>
          <p:cNvPr id="35" name="Picture 34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D4B42915-DA1A-2C05-6FAE-D9A617F446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329" y="5048857"/>
            <a:ext cx="769349" cy="769349"/>
          </a:xfrm>
          <a:prstGeom prst="rect">
            <a:avLst/>
          </a:prstGeom>
        </p:spPr>
      </p:pic>
      <p:pic>
        <p:nvPicPr>
          <p:cNvPr id="36" name="Picture 35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7881E881-4995-2A35-4C60-03746ACDAF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685" y="5111258"/>
            <a:ext cx="769349" cy="769349"/>
          </a:xfrm>
          <a:prstGeom prst="rect">
            <a:avLst/>
          </a:prstGeom>
        </p:spPr>
      </p:pic>
      <p:pic>
        <p:nvPicPr>
          <p:cNvPr id="37" name="Picture 36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3CD64C9A-DD0B-23B1-B683-B4839675BD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911" y="5107950"/>
            <a:ext cx="769349" cy="769349"/>
          </a:xfrm>
          <a:prstGeom prst="rect">
            <a:avLst/>
          </a:prstGeom>
        </p:spPr>
      </p:pic>
      <p:pic>
        <p:nvPicPr>
          <p:cNvPr id="38" name="Picture 37" descr="A yellow folder with black background&#10;&#10;Description automatically generated">
            <a:extLst>
              <a:ext uri="{FF2B5EF4-FFF2-40B4-BE49-F238E27FC236}">
                <a16:creationId xmlns:a16="http://schemas.microsoft.com/office/drawing/2014/main" id="{801C8A78-E84D-99DF-3F99-C948EC1283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4001" y="5107949"/>
            <a:ext cx="769349" cy="769349"/>
          </a:xfrm>
          <a:prstGeom prst="rect">
            <a:avLst/>
          </a:prstGeom>
        </p:spPr>
      </p:pic>
      <p:grpSp>
        <p:nvGrpSpPr>
          <p:cNvPr id="39" name="Group 4">
            <a:extLst>
              <a:ext uri="{FF2B5EF4-FFF2-40B4-BE49-F238E27FC236}">
                <a16:creationId xmlns:a16="http://schemas.microsoft.com/office/drawing/2014/main" id="{FE51B9E3-77D6-43F0-BBE7-9D172F46D574}"/>
              </a:ext>
            </a:extLst>
          </p:cNvPr>
          <p:cNvGrpSpPr/>
          <p:nvPr/>
        </p:nvGrpSpPr>
        <p:grpSpPr>
          <a:xfrm>
            <a:off x="16371552" y="8950553"/>
            <a:ext cx="1285077" cy="760336"/>
            <a:chOff x="0" y="-357"/>
            <a:chExt cx="808601" cy="111261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1F255808-CD1F-E7C0-6A1F-D54D5E5328BD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id="{446ABD62-4DAF-BFD8-592F-5EEB9622B4E5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0264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37687C8-38A8-82D1-AD8F-72C0D388A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48324"/>
              </p:ext>
            </p:extLst>
          </p:nvPr>
        </p:nvGraphicFramePr>
        <p:xfrm>
          <a:off x="914398" y="2095500"/>
          <a:ext cx="16241488" cy="75742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352802">
                  <a:extLst>
                    <a:ext uri="{9D8B030D-6E8A-4147-A177-3AD203B41FA5}">
                      <a16:colId xmlns:a16="http://schemas.microsoft.com/office/drawing/2014/main" val="3682858480"/>
                    </a:ext>
                  </a:extLst>
                </a:gridCol>
                <a:gridCol w="12888686">
                  <a:extLst>
                    <a:ext uri="{9D8B030D-6E8A-4147-A177-3AD203B41FA5}">
                      <a16:colId xmlns:a16="http://schemas.microsoft.com/office/drawing/2014/main" val="4203934401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/>
                      <a:endParaRPr lang="es-MX" sz="4000" b="1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Minutas acumuladas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7573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Plannig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5. 1 por cada sprint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41670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review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5. 1 por cada sprint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69567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retrospective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5. 1 por cada sprint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16824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n-US" sz="4000" b="1" noProof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Daily sprint meeting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54. Por cada sprint: s1, 11;  s2, 13; s3, 11; s4, 10; s5, 9 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556727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Alcances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392637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Metodología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7999501"/>
                  </a:ext>
                </a:extLst>
              </a:tr>
            </a:tbl>
          </a:graphicData>
        </a:graphic>
      </p:graphicFrame>
      <p:grpSp>
        <p:nvGrpSpPr>
          <p:cNvPr id="17" name="Group 7">
            <a:extLst>
              <a:ext uri="{FF2B5EF4-FFF2-40B4-BE49-F238E27FC236}">
                <a16:creationId xmlns:a16="http://schemas.microsoft.com/office/drawing/2014/main" id="{E36DCCE8-590E-521F-C831-3163631F2DB0}"/>
              </a:ext>
            </a:extLst>
          </p:cNvPr>
          <p:cNvGrpSpPr/>
          <p:nvPr/>
        </p:nvGrpSpPr>
        <p:grpSpPr>
          <a:xfrm>
            <a:off x="2819398" y="203146"/>
            <a:ext cx="12649200" cy="1436932"/>
            <a:chOff x="0" y="-114300"/>
            <a:chExt cx="4252462" cy="651035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B613C1A0-E543-2595-0AE0-854A41CE0A76}"/>
                </a:ext>
              </a:extLst>
            </p:cNvPr>
            <p:cNvSpPr/>
            <p:nvPr/>
          </p:nvSpPr>
          <p:spPr>
            <a:xfrm>
              <a:off x="0" y="0"/>
              <a:ext cx="4252461" cy="536735"/>
            </a:xfrm>
            <a:custGeom>
              <a:avLst/>
              <a:gdLst/>
              <a:ahLst/>
              <a:cxnLst/>
              <a:rect l="l" t="t" r="r" b="b"/>
              <a:pathLst>
                <a:path w="4252461" h="536735">
                  <a:moveTo>
                    <a:pt x="4049261" y="0"/>
                  </a:moveTo>
                  <a:cubicBezTo>
                    <a:pt x="4161486" y="0"/>
                    <a:pt x="4252461" y="120152"/>
                    <a:pt x="4252461" y="268368"/>
                  </a:cubicBezTo>
                  <a:cubicBezTo>
                    <a:pt x="4252461" y="416583"/>
                    <a:pt x="4161486" y="536735"/>
                    <a:pt x="4049261" y="536735"/>
                  </a:cubicBezTo>
                  <a:lnTo>
                    <a:pt x="203200" y="536735"/>
                  </a:lnTo>
                  <a:cubicBezTo>
                    <a:pt x="90976" y="536735"/>
                    <a:pt x="0" y="416583"/>
                    <a:pt x="0" y="268368"/>
                  </a:cubicBezTo>
                  <a:cubicBezTo>
                    <a:pt x="0" y="120152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19" name="TextBox 9">
              <a:extLst>
                <a:ext uri="{FF2B5EF4-FFF2-40B4-BE49-F238E27FC236}">
                  <a16:creationId xmlns:a16="http://schemas.microsoft.com/office/drawing/2014/main" id="{AF410528-F93B-9F55-CB85-C63956A6CCE5}"/>
                </a:ext>
              </a:extLst>
            </p:cNvPr>
            <p:cNvSpPr txBox="1"/>
            <p:nvPr/>
          </p:nvSpPr>
          <p:spPr>
            <a:xfrm>
              <a:off x="0" y="-114300"/>
              <a:ext cx="4252462" cy="651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699"/>
                </a:lnSpc>
              </a:pP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Resumen</a:t>
              </a:r>
              <a:r>
                <a:rPr lang="en-US" sz="5499">
                  <a:solidFill>
                    <a:srgbClr val="F6ECDF"/>
                  </a:solidFill>
                  <a:latin typeface="Girassol"/>
                </a:rPr>
                <a:t> de </a:t>
              </a:r>
              <a:r>
                <a:rPr lang="en-US" sz="5499" err="1">
                  <a:solidFill>
                    <a:srgbClr val="F6ECDF"/>
                  </a:solidFill>
                  <a:latin typeface="Girassol"/>
                </a:rPr>
                <a:t>minutas</a:t>
              </a:r>
              <a:endParaRPr lang="en-US" sz="5499">
                <a:solidFill>
                  <a:srgbClr val="F6ECDF"/>
                </a:solidFill>
                <a:latin typeface="Girassol"/>
              </a:endParaRPr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2C299BE0-44E0-057B-BA16-A30512ACCB82}"/>
              </a:ext>
            </a:extLst>
          </p:cNvPr>
          <p:cNvGrpSpPr/>
          <p:nvPr/>
        </p:nvGrpSpPr>
        <p:grpSpPr>
          <a:xfrm>
            <a:off x="16088525" y="8909444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CF3757F8-18DB-7F58-234D-2C31B1237A28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02A4A51E-0E2C-BC8A-509D-1095F9F77E34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02297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2076450" y="3426833"/>
            <a:ext cx="14135100" cy="3400675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76450" y="3847119"/>
            <a:ext cx="14135100" cy="25927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  <a:spcBef>
                <a:spcPct val="0"/>
              </a:spcBef>
            </a:pPr>
            <a:r>
              <a:rPr lang="en-US" sz="9699" spc="223">
                <a:solidFill>
                  <a:srgbClr val="F6ECDF"/>
                </a:solidFill>
                <a:latin typeface="Girassol"/>
              </a:rPr>
              <a:t>08.2 Desarrollo del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proyecto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9737C2D-A1F8-9D81-05A0-11DC98DF1858}"/>
              </a:ext>
            </a:extLst>
          </p:cNvPr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1122164-0951-7702-1DA3-25D5EBFFEB04}"/>
                </a:ext>
              </a:extLst>
            </p:cNvPr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F7DC86C-3B25-CB45-5946-8694BCD35A8A}"/>
                </a:ext>
              </a:extLst>
            </p:cNvPr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8D99131-A90D-641B-3D24-C22EE833FA44}"/>
                </a:ext>
              </a:extLst>
            </p:cNvPr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2C0F48FE-FF8A-F5FA-2F30-EA96ED0462C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B4C889D-23B7-894A-0319-1C69BA9F980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9BEA0737-99C4-3FA9-55EE-241C352116B6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34534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Requerimientos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</a:t>
              </a: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funcionales</a:t>
              </a:r>
              <a:endParaRPr lang="en-US" sz="6799">
                <a:solidFill>
                  <a:srgbClr val="F6ECDF"/>
                </a:solidFill>
                <a:latin typeface="Girassol"/>
              </a:endParaRPr>
            </a:p>
          </p:txBody>
        </p:sp>
      </p:grpSp>
      <p:pic>
        <p:nvPicPr>
          <p:cNvPr id="1026" name="Picture 2" descr="Categoría «Detective following footprints» de imágenes, fotos de stock e  ilustraciones libres de regalías | Shutterstock">
            <a:extLst>
              <a:ext uri="{FF2B5EF4-FFF2-40B4-BE49-F238E27FC236}">
                <a16:creationId xmlns:a16="http://schemas.microsoft.com/office/drawing/2014/main" id="{17C0534B-8E37-EABB-10AA-05C01248F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448" y="2472513"/>
            <a:ext cx="4509464" cy="300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r Formador: preguntas y... respuestas — Escuela Europea Formación Para  Formadores">
            <a:extLst>
              <a:ext uri="{FF2B5EF4-FFF2-40B4-BE49-F238E27FC236}">
                <a16:creationId xmlns:a16="http://schemas.microsoft.com/office/drawing/2014/main" id="{68FEE830-BE7E-8030-4D97-DDA2C334B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752" y="2971868"/>
            <a:ext cx="6012616" cy="300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í o no ilustración. icono de marca de verificación. correcto e incorrecto.  15634427 Vector en Vecteezy">
            <a:extLst>
              <a:ext uri="{FF2B5EF4-FFF2-40B4-BE49-F238E27FC236}">
                <a16:creationId xmlns:a16="http://schemas.microsoft.com/office/drawing/2014/main" id="{8311E4C6-44F0-325A-2933-F232A1302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02" y="6378764"/>
            <a:ext cx="6230174" cy="260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6">
            <a:extLst>
              <a:ext uri="{FF2B5EF4-FFF2-40B4-BE49-F238E27FC236}">
                <a16:creationId xmlns:a16="http://schemas.microsoft.com/office/drawing/2014/main" id="{E43DFC1A-BFF8-B0FA-3207-9973A117F74D}"/>
              </a:ext>
            </a:extLst>
          </p:cNvPr>
          <p:cNvSpPr/>
          <p:nvPr/>
        </p:nvSpPr>
        <p:spPr>
          <a:xfrm>
            <a:off x="1521178" y="2117944"/>
            <a:ext cx="5409155" cy="3695027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8E4618B7-664A-F71A-85EB-9517236B679B}"/>
              </a:ext>
            </a:extLst>
          </p:cNvPr>
          <p:cNvSpPr/>
          <p:nvPr/>
        </p:nvSpPr>
        <p:spPr>
          <a:xfrm>
            <a:off x="1253236" y="5978176"/>
            <a:ext cx="7323945" cy="3360798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15B8A3C6-7024-16B9-4513-0B93D77E8D80}"/>
              </a:ext>
            </a:extLst>
          </p:cNvPr>
          <p:cNvSpPr/>
          <p:nvPr/>
        </p:nvSpPr>
        <p:spPr>
          <a:xfrm>
            <a:off x="9427837" y="2501417"/>
            <a:ext cx="7323945" cy="3942926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4" name="Textfeld 17">
            <a:extLst>
              <a:ext uri="{FF2B5EF4-FFF2-40B4-BE49-F238E27FC236}">
                <a16:creationId xmlns:a16="http://schemas.microsoft.com/office/drawing/2014/main" id="{7DBB14B4-E925-616A-42F8-1C26029AD354}"/>
              </a:ext>
            </a:extLst>
          </p:cNvPr>
          <p:cNvSpPr txBox="1"/>
          <p:nvPr/>
        </p:nvSpPr>
        <p:spPr>
          <a:xfrm>
            <a:off x="6968333" y="3284512"/>
            <a:ext cx="2251517" cy="1358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s-MX" sz="4000" spc="223" dirty="0">
                <a:solidFill>
                  <a:schemeClr val="accent2">
                    <a:lumMod val="50000"/>
                  </a:schemeClr>
                </a:solidFill>
                <a:latin typeface="Girassol"/>
              </a:rPr>
              <a:t>Ver pistas</a:t>
            </a:r>
            <a:endParaRPr lang="en-US" sz="4000" spc="223" dirty="0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sp>
        <p:nvSpPr>
          <p:cNvPr id="25" name="Textfeld 17">
            <a:extLst>
              <a:ext uri="{FF2B5EF4-FFF2-40B4-BE49-F238E27FC236}">
                <a16:creationId xmlns:a16="http://schemas.microsoft.com/office/drawing/2014/main" id="{41AAD5EB-887E-7743-A7B7-3F80AEA47EA5}"/>
              </a:ext>
            </a:extLst>
          </p:cNvPr>
          <p:cNvSpPr txBox="1"/>
          <p:nvPr/>
        </p:nvSpPr>
        <p:spPr>
          <a:xfrm>
            <a:off x="13011051" y="6604070"/>
            <a:ext cx="3740731" cy="1358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5000"/>
              </a:lnSpc>
              <a:spcBef>
                <a:spcPct val="0"/>
              </a:spcBef>
            </a:pPr>
            <a:r>
              <a:rPr lang="es-MX" sz="40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Enviar respuesta</a:t>
            </a:r>
            <a:endParaRPr lang="en-US" sz="4000" spc="223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sp>
        <p:nvSpPr>
          <p:cNvPr id="26" name="Textfeld 17">
            <a:extLst>
              <a:ext uri="{FF2B5EF4-FFF2-40B4-BE49-F238E27FC236}">
                <a16:creationId xmlns:a16="http://schemas.microsoft.com/office/drawing/2014/main" id="{0C569D20-7997-0EE0-23D8-223A96CFB446}"/>
              </a:ext>
            </a:extLst>
          </p:cNvPr>
          <p:cNvSpPr txBox="1"/>
          <p:nvPr/>
        </p:nvSpPr>
        <p:spPr>
          <a:xfrm>
            <a:off x="8581730" y="7002488"/>
            <a:ext cx="2816043" cy="1358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s-MX" sz="4000" spc="223">
                <a:solidFill>
                  <a:schemeClr val="accent2">
                    <a:lumMod val="50000"/>
                  </a:schemeClr>
                </a:solidFill>
                <a:latin typeface="Girassol"/>
              </a:rPr>
              <a:t>Ver resultado</a:t>
            </a:r>
            <a:endParaRPr lang="en-US" sz="4000" spc="223">
              <a:solidFill>
                <a:schemeClr val="accent2">
                  <a:lumMod val="50000"/>
                </a:schemeClr>
              </a:solidFill>
              <a:latin typeface="Girassol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6DCE3F69-4931-C70E-C7D6-48BCA8A7FC1A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FEB56CC-2662-12E6-7BC2-513945C3CC8C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B4A429F5-6275-B7C6-3419-A09F249905F2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65992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2836013" y="786447"/>
            <a:ext cx="12615974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Requerimientos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no </a:t>
              </a: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funcionales</a:t>
              </a:r>
              <a:endParaRPr lang="en-US" sz="6799">
                <a:solidFill>
                  <a:srgbClr val="F6ECDF"/>
                </a:solidFill>
                <a:latin typeface="Girassol"/>
              </a:endParaRP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92DACA02-E727-8072-FA3F-33D731B52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596" y="3317840"/>
            <a:ext cx="5008807" cy="437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9502920C-D591-3165-0C37-BBB95F98C297}"/>
              </a:ext>
            </a:extLst>
          </p:cNvPr>
          <p:cNvSpPr/>
          <p:nvPr/>
        </p:nvSpPr>
        <p:spPr>
          <a:xfrm>
            <a:off x="5636794" y="2599979"/>
            <a:ext cx="7014412" cy="5808288"/>
          </a:xfrm>
          <a:custGeom>
            <a:avLst/>
            <a:gdLst/>
            <a:ahLst/>
            <a:cxnLst/>
            <a:rect l="l" t="t" r="r" b="b"/>
            <a:pathLst>
              <a:path w="3648479" h="3639412">
                <a:moveTo>
                  <a:pt x="0" y="0"/>
                </a:moveTo>
                <a:lnTo>
                  <a:pt x="3648479" y="0"/>
                </a:lnTo>
                <a:lnTo>
                  <a:pt x="3648479" y="3639411"/>
                </a:lnTo>
                <a:lnTo>
                  <a:pt x="0" y="36394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3582DB2D-F82F-1764-07EB-7A67CAF5010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478B7D5-3D14-D6E2-B752-4C344F29E1D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58BBCC4E-F276-2330-D8C5-C8C16A42EB8E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87352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6" name="Group 6"/>
          <p:cNvGrpSpPr/>
          <p:nvPr/>
        </p:nvGrpSpPr>
        <p:grpSpPr>
          <a:xfrm>
            <a:off x="1626053" y="1912470"/>
            <a:ext cx="15035893" cy="4915038"/>
            <a:chOff x="0" y="-180975"/>
            <a:chExt cx="2886019" cy="5873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76450" y="4493083"/>
            <a:ext cx="14135100" cy="13103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  <a:spcBef>
                <a:spcPct val="0"/>
              </a:spcBef>
            </a:pPr>
            <a:r>
              <a:rPr lang="en-US" sz="9699" spc="223">
                <a:solidFill>
                  <a:srgbClr val="F6ECDF"/>
                </a:solidFill>
                <a:latin typeface="Girassol"/>
              </a:rPr>
              <a:t>08.2.1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Diseño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del </a:t>
            </a:r>
            <a:r>
              <a:rPr lang="en-US" sz="9699" spc="223" err="1">
                <a:solidFill>
                  <a:srgbClr val="F6ECDF"/>
                </a:solidFill>
                <a:latin typeface="Girassol"/>
              </a:rPr>
              <a:t>sistema</a:t>
            </a:r>
            <a:endParaRPr lang="en-US" sz="9699" spc="223">
              <a:solidFill>
                <a:srgbClr val="F6ECDF"/>
              </a:solidFill>
              <a:latin typeface="Girassol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9737C2D-A1F8-9D81-05A0-11DC98DF1858}"/>
              </a:ext>
            </a:extLst>
          </p:cNvPr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1122164-0951-7702-1DA3-25D5EBFFEB04}"/>
                </a:ext>
              </a:extLst>
            </p:cNvPr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F7DC86C-3B25-CB45-5946-8694BCD35A8A}"/>
                </a:ext>
              </a:extLst>
            </p:cNvPr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8D99131-A90D-641B-3D24-C22EE833FA44}"/>
                </a:ext>
              </a:extLst>
            </p:cNvPr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34B1C136-CA06-DDF4-FE69-601D610C4E61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8569A28-4A20-916C-5D3E-D3804C4B46D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88DCE76E-0686-2608-1560-5FE90CA0E5BB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96067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Diagrama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de Casos de Uso</a:t>
              </a: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F8608808-FA47-074B-26B9-C5AB3CA33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3444" y="2290975"/>
            <a:ext cx="8381110" cy="6985423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7D601D1A-5229-B974-E434-C239527D7F77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7EAA89A-455F-A184-2C72-C414AF1420AE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02583EA2-71A7-87C2-9439-CC506334C9D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8779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>
                  <a:solidFill>
                    <a:srgbClr val="F6ECDF"/>
                  </a:solidFill>
                  <a:latin typeface="Girassol"/>
                </a:rPr>
                <a:t>Arquitectura</a:t>
              </a: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51536833-25D8-5970-5E91-E7A24365C7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5512" y="2290975"/>
            <a:ext cx="11268423" cy="7015268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032EA615-48A7-331F-26DA-A0493AA87DF9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02AF983-3862-A3EA-FC13-156B884970C1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35139CAD-3FBB-06C1-CF95-0B3EEAC69463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31629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Diagrama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de Componentes</a:t>
              </a: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B1C4C99F-7C9E-63D0-9762-F28AE538B2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5947" y="2290975"/>
            <a:ext cx="6798101" cy="6854129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899ABB9D-B188-9860-09F4-98821BDDDAB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A86B596-A811-C2DE-B0B2-F7B3E57D9A4F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3459CDD6-7E7B-34F8-7E77-E67C7BD601CD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38143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Diagrama</a:t>
              </a:r>
              <a:r>
                <a:rPr lang="en-US" sz="6799">
                  <a:solidFill>
                    <a:srgbClr val="F6ECDF"/>
                  </a:solidFill>
                  <a:latin typeface="Girassol"/>
                </a:rPr>
                <a:t> de Despliegue</a:t>
              </a: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B8ABB830-5137-4EEE-BDC4-FD351608DC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85800" y="2300500"/>
            <a:ext cx="10916397" cy="6681847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F6B9BC3A-1FBE-54FF-0A8E-ABF05981E69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4917F434-F8C2-D6DA-93B3-EEE1D6DF83AD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27A6E3CA-5C62-43B1-7276-3FBFEA47643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39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235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0396866" y="2850075"/>
            <a:ext cx="7241258" cy="5146743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9"/>
                </a:lnTo>
                <a:lnTo>
                  <a:pt x="0" y="819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663155" y="3544986"/>
            <a:ext cx="858491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158"/>
              </a:lnSpc>
            </a:pPr>
            <a:r>
              <a:rPr lang="en-US" sz="11057" spc="353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1057" spc="353">
                <a:solidFill>
                  <a:srgbClr val="3D2007"/>
                </a:solidFill>
                <a:latin typeface="Girassol"/>
              </a:rPr>
              <a:t> 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707" y="6223629"/>
            <a:ext cx="8065284" cy="305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000"/>
              </a:lnSpc>
            </a:pP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La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falta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de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interés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de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los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jóvenes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por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la </a:t>
            </a:r>
            <a:r>
              <a:rPr lang="en-US" sz="6500" err="1">
                <a:solidFill>
                  <a:srgbClr val="3D2007"/>
                </a:solidFill>
                <a:latin typeface="Girassol" panose="020B0604020202020204" charset="0"/>
              </a:rPr>
              <a:t>historia</a:t>
            </a:r>
            <a:r>
              <a:rPr lang="en-US" sz="6500">
                <a:solidFill>
                  <a:srgbClr val="3D2007"/>
                </a:solidFill>
                <a:latin typeface="Girassol" panose="020B0604020202020204" charset="0"/>
              </a:rPr>
              <a:t> en general.</a:t>
            </a:r>
          </a:p>
        </p:txBody>
      </p:sp>
      <p:sp>
        <p:nvSpPr>
          <p:cNvPr id="7" name="Freeform 7"/>
          <p:cNvSpPr/>
          <p:nvPr/>
        </p:nvSpPr>
        <p:spPr>
          <a:xfrm>
            <a:off x="1681707" y="5423447"/>
            <a:ext cx="5559552" cy="521208"/>
          </a:xfrm>
          <a:custGeom>
            <a:avLst/>
            <a:gdLst/>
            <a:ahLst/>
            <a:cxnLst/>
            <a:rect l="l" t="t" r="r" b="b"/>
            <a:pathLst>
              <a:path w="5559552" h="521208">
                <a:moveTo>
                  <a:pt x="0" y="0"/>
                </a:moveTo>
                <a:lnTo>
                  <a:pt x="5559552" y="0"/>
                </a:lnTo>
                <a:lnTo>
                  <a:pt x="5559552" y="521208"/>
                </a:lnTo>
                <a:lnTo>
                  <a:pt x="0" y="5212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9" name="Picture 8" descr="A young child sitting at a desk with his hand on his chin&#10;&#10;Description automatically generated">
            <a:extLst>
              <a:ext uri="{FF2B5EF4-FFF2-40B4-BE49-F238E27FC236}">
                <a16:creationId xmlns:a16="http://schemas.microsoft.com/office/drawing/2014/main" id="{F970819E-BB8B-4A60-4416-B2470292CE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320" y="3727096"/>
            <a:ext cx="5708351" cy="3392699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B55E0CC8-AD73-BB65-E52A-9436ABFF74D7}"/>
              </a:ext>
            </a:extLst>
          </p:cNvPr>
          <p:cNvGrpSpPr/>
          <p:nvPr/>
        </p:nvGrpSpPr>
        <p:grpSpPr>
          <a:xfrm>
            <a:off x="16229132" y="8898336"/>
            <a:ext cx="1285077" cy="760336"/>
            <a:chOff x="0" y="-357"/>
            <a:chExt cx="808601" cy="11126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9B1ED0C-2C3A-DC97-4458-9C8B6FE5E3A0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E1889002-F32E-81FA-18F9-9E98D43099E1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7590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872490" y="4489787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 rot="-23187">
            <a:off x="12186565" y="4493506"/>
            <a:ext cx="1105017" cy="730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6"/>
              </a:lnSpc>
              <a:spcBef>
                <a:spcPct val="0"/>
              </a:spcBef>
            </a:pPr>
            <a:r>
              <a:rPr lang="en-US" sz="4261" spc="302">
                <a:solidFill>
                  <a:srgbClr val="F6ECDF"/>
                </a:solidFill>
                <a:latin typeface="Girassol"/>
              </a:rPr>
              <a:t>02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3625512" y="612276"/>
            <a:ext cx="11036975" cy="1477782"/>
            <a:chOff x="0" y="-142875"/>
            <a:chExt cx="2870970" cy="62885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870970" cy="485980"/>
            </a:xfrm>
            <a:custGeom>
              <a:avLst/>
              <a:gdLst/>
              <a:ahLst/>
              <a:cxnLst/>
              <a:rect l="l" t="t" r="r" b="b"/>
              <a:pathLst>
                <a:path w="2870970" h="485980">
                  <a:moveTo>
                    <a:pt x="2667770" y="0"/>
                  </a:moveTo>
                  <a:cubicBezTo>
                    <a:pt x="2779994" y="0"/>
                    <a:pt x="2870970" y="108790"/>
                    <a:pt x="2870970" y="242990"/>
                  </a:cubicBezTo>
                  <a:cubicBezTo>
                    <a:pt x="2870970" y="377189"/>
                    <a:pt x="2779994" y="485980"/>
                    <a:pt x="2667770" y="485980"/>
                  </a:cubicBezTo>
                  <a:lnTo>
                    <a:pt x="203200" y="485980"/>
                  </a:lnTo>
                  <a:cubicBezTo>
                    <a:pt x="90976" y="485980"/>
                    <a:pt x="0" y="377189"/>
                    <a:pt x="0" y="242990"/>
                  </a:cubicBezTo>
                  <a:cubicBezTo>
                    <a:pt x="0" y="10879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42875"/>
              <a:ext cx="2870970" cy="628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519"/>
                </a:lnSpc>
              </a:pPr>
              <a:r>
                <a:rPr lang="en-US" sz="6799">
                  <a:solidFill>
                    <a:srgbClr val="F6ECDF"/>
                  </a:solidFill>
                  <a:latin typeface="Girassol"/>
                </a:rPr>
                <a:t>Plan de </a:t>
              </a:r>
              <a:r>
                <a:rPr lang="en-US" sz="6799" err="1">
                  <a:solidFill>
                    <a:srgbClr val="F6ECDF"/>
                  </a:solidFill>
                  <a:latin typeface="Girassol"/>
                </a:rPr>
                <a:t>pruebas</a:t>
              </a:r>
              <a:endParaRPr lang="en-US" sz="6799">
                <a:solidFill>
                  <a:srgbClr val="F6ECDF"/>
                </a:solidFill>
                <a:latin typeface="Girassol"/>
              </a:endParaRPr>
            </a:p>
          </p:txBody>
        </p:sp>
      </p:grp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381F6ADF-7F59-124D-9919-BA8C984C2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963878"/>
              </p:ext>
            </p:extLst>
          </p:nvPr>
        </p:nvGraphicFramePr>
        <p:xfrm>
          <a:off x="1523999" y="2450905"/>
          <a:ext cx="15174687" cy="4953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132578">
                  <a:extLst>
                    <a:ext uri="{9D8B030D-6E8A-4147-A177-3AD203B41FA5}">
                      <a16:colId xmlns:a16="http://schemas.microsoft.com/office/drawing/2014/main" val="555476072"/>
                    </a:ext>
                  </a:extLst>
                </a:gridCol>
                <a:gridCol w="12042109">
                  <a:extLst>
                    <a:ext uri="{9D8B030D-6E8A-4147-A177-3AD203B41FA5}">
                      <a16:colId xmlns:a16="http://schemas.microsoft.com/office/drawing/2014/main" val="1733863436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/>
                      <a:endParaRPr lang="es-MX" sz="4000" b="1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Pruebas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858799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2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1 de integración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446953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 1 de integración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28150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s-MX" sz="4000" b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 1 de integración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45024555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en-US" sz="4000" b="1" noProof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Sprint 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3E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4000" dirty="0">
                          <a:solidFill>
                            <a:srgbClr val="3D2007"/>
                          </a:solidFill>
                          <a:latin typeface="Girassol" panose="020B0604020202020204" charset="0"/>
                        </a:rPr>
                        <a:t>2 de  integración 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050130"/>
                  </a:ext>
                </a:extLst>
              </a:tr>
            </a:tbl>
          </a:graphicData>
        </a:graphic>
      </p:graphicFrame>
      <p:grpSp>
        <p:nvGrpSpPr>
          <p:cNvPr id="8" name="Group 4">
            <a:extLst>
              <a:ext uri="{FF2B5EF4-FFF2-40B4-BE49-F238E27FC236}">
                <a16:creationId xmlns:a16="http://schemas.microsoft.com/office/drawing/2014/main" id="{DE7B701F-751E-5A5E-1098-636843E604C6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D6A96186-EF47-D03C-7A67-059FFB5BC2F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4CC7A330-1DC4-5112-9408-827F1A725F2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49385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09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Incremento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CC401D41-94E8-EF5A-833D-DDFDD933E1A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A93638D-7B56-A2A5-2455-391A4EF7E4BB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715B2BD-8AD9-380C-4F9B-FCE5FCED1DF0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7271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1497864" y="409860"/>
            <a:ext cx="5266136" cy="9305640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8"/>
                </a:lnTo>
                <a:lnTo>
                  <a:pt x="0" y="81953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791851" y="4429889"/>
            <a:ext cx="8343534" cy="5524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4350" indent="-514350" algn="l">
              <a:lnSpc>
                <a:spcPts val="6200"/>
              </a:lnSpc>
              <a:buFont typeface="+mj-lt"/>
              <a:buAutoNum type="arabicPeriod"/>
            </a:pPr>
            <a:r>
              <a:rPr lang="en-US" sz="5000" err="1">
                <a:solidFill>
                  <a:srgbClr val="3D2007"/>
                </a:solidFill>
                <a:latin typeface="TT Hazelnuts Bold"/>
              </a:rPr>
              <a:t>Generar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pistas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de un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personaje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aleatorio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.</a:t>
            </a:r>
          </a:p>
          <a:p>
            <a:pPr marL="514350" indent="-514350" algn="l">
              <a:lnSpc>
                <a:spcPts val="6200"/>
              </a:lnSpc>
              <a:buFont typeface="+mj-lt"/>
              <a:buAutoNum type="arabicPeriod"/>
            </a:pPr>
            <a:r>
              <a:rPr lang="en-US" sz="5000" err="1">
                <a:solidFill>
                  <a:srgbClr val="3D2007"/>
                </a:solidFill>
                <a:latin typeface="TT Hazelnuts Bold"/>
              </a:rPr>
              <a:t>Recibir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respuesta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del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usuario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.</a:t>
            </a:r>
          </a:p>
          <a:p>
            <a:pPr marL="514350" indent="-514350" algn="l">
              <a:lnSpc>
                <a:spcPts val="6200"/>
              </a:lnSpc>
              <a:buFont typeface="+mj-lt"/>
              <a:buAutoNum type="arabicPeriod"/>
            </a:pPr>
            <a:r>
              <a:rPr lang="en-US" sz="5000" err="1">
                <a:solidFill>
                  <a:srgbClr val="3D2007"/>
                </a:solidFill>
                <a:latin typeface="TT Hazelnuts Bold"/>
              </a:rPr>
              <a:t>Informar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si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la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respuesta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fue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correcta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 o </a:t>
            </a:r>
            <a:r>
              <a:rPr lang="en-US" sz="5000" err="1">
                <a:solidFill>
                  <a:srgbClr val="3D2007"/>
                </a:solidFill>
                <a:latin typeface="TT Hazelnuts Bold"/>
              </a:rPr>
              <a:t>incorrecta</a:t>
            </a:r>
            <a:r>
              <a:rPr lang="en-US" sz="5000">
                <a:solidFill>
                  <a:srgbClr val="3D2007"/>
                </a:solidFill>
                <a:latin typeface="TT Hazelnuts Bold"/>
              </a:rPr>
              <a:t>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-3718949" y="2109755"/>
            <a:ext cx="14420203" cy="2030607"/>
            <a:chOff x="0" y="0"/>
            <a:chExt cx="2886019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86019" cy="406400"/>
            </a:xfrm>
            <a:custGeom>
              <a:avLst/>
              <a:gdLst/>
              <a:ahLst/>
              <a:cxnLst/>
              <a:rect l="l" t="t" r="r" b="b"/>
              <a:pathLst>
                <a:path w="2886019" h="406400">
                  <a:moveTo>
                    <a:pt x="2682819" y="0"/>
                  </a:moveTo>
                  <a:cubicBezTo>
                    <a:pt x="2795043" y="0"/>
                    <a:pt x="2886019" y="90976"/>
                    <a:pt x="2886019" y="203200"/>
                  </a:cubicBezTo>
                  <a:cubicBezTo>
                    <a:pt x="2886019" y="315424"/>
                    <a:pt x="2795043" y="406400"/>
                    <a:pt x="268281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D2007"/>
            </a:solid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2886019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2319"/>
                </a:lnSpc>
              </a:pPr>
              <a:endParaRPr/>
            </a:p>
          </p:txBody>
        </p:sp>
      </p:grpSp>
      <p:pic>
        <p:nvPicPr>
          <p:cNvPr id="10" name="incremento">
            <a:hlinkClick r:id="" action="ppaction://media"/>
            <a:extLst>
              <a:ext uri="{FF2B5EF4-FFF2-40B4-BE49-F238E27FC236}">
                <a16:creationId xmlns:a16="http://schemas.microsoft.com/office/drawing/2014/main" id="{7CD56B72-60FA-3BDD-F8EC-66CD3FBCCFC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306"/>
                </p14:media>
              </p:ext>
            </p:extLst>
          </p:nvPr>
        </p:nvPicPr>
        <p:blipFill rotWithShape="1">
          <a:blip r:embed="rId7"/>
          <a:srcRect t="2543" b="5532"/>
          <a:stretch/>
        </p:blipFill>
        <p:spPr>
          <a:xfrm>
            <a:off x="12089203" y="1028700"/>
            <a:ext cx="4083458" cy="8076192"/>
          </a:xfrm>
          <a:prstGeom prst="rect">
            <a:avLst/>
          </a:prstGeom>
        </p:spPr>
      </p:pic>
      <p:sp>
        <p:nvSpPr>
          <p:cNvPr id="4" name="TextBox 9">
            <a:extLst>
              <a:ext uri="{FF2B5EF4-FFF2-40B4-BE49-F238E27FC236}">
                <a16:creationId xmlns:a16="http://schemas.microsoft.com/office/drawing/2014/main" id="{DA8D45D5-CBCA-8985-9605-F63AF492A477}"/>
              </a:ext>
            </a:extLst>
          </p:cNvPr>
          <p:cNvSpPr txBox="1"/>
          <p:nvPr/>
        </p:nvSpPr>
        <p:spPr>
          <a:xfrm>
            <a:off x="1219200" y="2195727"/>
            <a:ext cx="8973335" cy="1656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579"/>
              </a:lnSpc>
              <a:spcBef>
                <a:spcPct val="0"/>
              </a:spcBef>
            </a:pPr>
            <a:r>
              <a:rPr lang="en-US" sz="9699" spc="223" err="1">
                <a:solidFill>
                  <a:srgbClr val="F6ECDF"/>
                </a:solidFill>
                <a:latin typeface="Girassol"/>
              </a:rPr>
              <a:t>Alcances</a:t>
            </a:r>
            <a:r>
              <a:rPr lang="en-US" sz="9699" spc="223">
                <a:solidFill>
                  <a:srgbClr val="F6ECDF"/>
                </a:solidFill>
                <a:latin typeface="Girassol"/>
              </a:rPr>
              <a:t> de TT1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7260D17A-49C3-58FA-6441-C5D353C217D5}"/>
              </a:ext>
            </a:extLst>
          </p:cNvPr>
          <p:cNvGrpSpPr/>
          <p:nvPr/>
        </p:nvGrpSpPr>
        <p:grpSpPr>
          <a:xfrm>
            <a:off x="506774" y="8917064"/>
            <a:ext cx="1285077" cy="760336"/>
            <a:chOff x="0" y="-357"/>
            <a:chExt cx="808601" cy="111261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BD03DCDF-862A-9A97-F431-F8411CFAF24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3D40ABDC-16E7-AA02-0F61-6897F2C8591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992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2832121" cy="2832121"/>
          </a:xfrm>
          <a:custGeom>
            <a:avLst/>
            <a:gdLst/>
            <a:ahLst/>
            <a:cxnLst/>
            <a:rect l="l" t="t" r="r" b="b"/>
            <a:pathLst>
              <a:path w="2832121" h="2832121">
                <a:moveTo>
                  <a:pt x="0" y="0"/>
                </a:moveTo>
                <a:lnTo>
                  <a:pt x="2832121" y="0"/>
                </a:lnTo>
                <a:lnTo>
                  <a:pt x="2832121" y="2832121"/>
                </a:lnTo>
                <a:lnTo>
                  <a:pt x="0" y="28321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4920514" y="619800"/>
            <a:ext cx="2832121" cy="2832121"/>
          </a:xfrm>
          <a:custGeom>
            <a:avLst/>
            <a:gdLst/>
            <a:ahLst/>
            <a:cxnLst/>
            <a:rect l="l" t="t" r="r" b="b"/>
            <a:pathLst>
              <a:path w="2832121" h="2832121">
                <a:moveTo>
                  <a:pt x="0" y="0"/>
                </a:moveTo>
                <a:lnTo>
                  <a:pt x="2832121" y="0"/>
                </a:lnTo>
                <a:lnTo>
                  <a:pt x="2832121" y="2832121"/>
                </a:lnTo>
                <a:lnTo>
                  <a:pt x="0" y="28321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4920514" y="6962780"/>
            <a:ext cx="2832121" cy="2832121"/>
          </a:xfrm>
          <a:custGeom>
            <a:avLst/>
            <a:gdLst/>
            <a:ahLst/>
            <a:cxnLst/>
            <a:rect l="l" t="t" r="r" b="b"/>
            <a:pathLst>
              <a:path w="2832121" h="2832121">
                <a:moveTo>
                  <a:pt x="0" y="0"/>
                </a:moveTo>
                <a:lnTo>
                  <a:pt x="2832121" y="0"/>
                </a:lnTo>
                <a:lnTo>
                  <a:pt x="2832121" y="2832121"/>
                </a:lnTo>
                <a:lnTo>
                  <a:pt x="0" y="28321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7026344"/>
            <a:ext cx="2768557" cy="2768557"/>
          </a:xfrm>
          <a:custGeom>
            <a:avLst/>
            <a:gdLst/>
            <a:ahLst/>
            <a:cxnLst/>
            <a:rect l="l" t="t" r="r" b="b"/>
            <a:pathLst>
              <a:path w="2768557" h="2768557">
                <a:moveTo>
                  <a:pt x="0" y="0"/>
                </a:moveTo>
                <a:lnTo>
                  <a:pt x="2768558" y="0"/>
                </a:lnTo>
                <a:lnTo>
                  <a:pt x="2768558" y="2768557"/>
                </a:lnTo>
                <a:lnTo>
                  <a:pt x="0" y="27685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7" name="Freeform 7"/>
          <p:cNvSpPr/>
          <p:nvPr/>
        </p:nvSpPr>
        <p:spPr>
          <a:xfrm>
            <a:off x="10687342" y="2618447"/>
            <a:ext cx="5408380" cy="5678089"/>
          </a:xfrm>
          <a:custGeom>
            <a:avLst/>
            <a:gdLst/>
            <a:ahLst/>
            <a:cxnLst/>
            <a:rect l="l" t="t" r="r" b="b"/>
            <a:pathLst>
              <a:path w="5408380" h="5678089">
                <a:moveTo>
                  <a:pt x="0" y="0"/>
                </a:moveTo>
                <a:lnTo>
                  <a:pt x="5408380" y="0"/>
                </a:lnTo>
                <a:lnTo>
                  <a:pt x="5408380" y="5678090"/>
                </a:lnTo>
                <a:lnTo>
                  <a:pt x="0" y="56780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1143000" y="3486457"/>
            <a:ext cx="9789080" cy="3545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681"/>
              </a:lnSpc>
              <a:spcBef>
                <a:spcPct val="0"/>
              </a:spcBef>
            </a:pPr>
            <a:r>
              <a:rPr lang="en-US" sz="13100" spc="312">
                <a:solidFill>
                  <a:srgbClr val="3D2007"/>
                </a:solidFill>
                <a:latin typeface="Girassol"/>
              </a:rPr>
              <a:t>10 </a:t>
            </a:r>
            <a:r>
              <a:rPr lang="en-US" sz="13100" spc="312" err="1">
                <a:solidFill>
                  <a:srgbClr val="3D2007"/>
                </a:solidFill>
                <a:latin typeface="Girassol"/>
              </a:rPr>
              <a:t>Conclusiones</a:t>
            </a:r>
            <a:endParaRPr lang="en-US" sz="13100" spc="312">
              <a:solidFill>
                <a:srgbClr val="3D2007"/>
              </a:solidFill>
              <a:latin typeface="Girassol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B733FE62-13B6-7A07-C19C-C75B92B1F648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2B897C6-7185-D64C-9098-3562FB9FA8F4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B4CC221-3F2F-D5CB-D6B9-D187F85C142C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4673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3" name="Group 3"/>
          <p:cNvGrpSpPr/>
          <p:nvPr/>
        </p:nvGrpSpPr>
        <p:grpSpPr>
          <a:xfrm>
            <a:off x="464425" y="401835"/>
            <a:ext cx="17359151" cy="9483332"/>
            <a:chOff x="-1" y="1"/>
            <a:chExt cx="23145533" cy="12644442"/>
          </a:xfrm>
        </p:grpSpPr>
        <p:sp>
          <p:nvSpPr>
            <p:cNvPr id="4" name="Freeform 4"/>
            <p:cNvSpPr/>
            <p:nvPr/>
          </p:nvSpPr>
          <p:spPr>
            <a:xfrm rot="5400000">
              <a:off x="-3131141" y="3131141"/>
              <a:ext cx="12631742" cy="6369461"/>
            </a:xfrm>
            <a:custGeom>
              <a:avLst/>
              <a:gdLst/>
              <a:ahLst/>
              <a:cxnLst/>
              <a:rect l="l" t="t" r="r" b="b"/>
              <a:pathLst>
                <a:path w="12631742" h="6369461">
                  <a:moveTo>
                    <a:pt x="0" y="0"/>
                  </a:moveTo>
                  <a:lnTo>
                    <a:pt x="12631743" y="0"/>
                  </a:lnTo>
                  <a:lnTo>
                    <a:pt x="12631743" y="6369461"/>
                  </a:lnTo>
                  <a:lnTo>
                    <a:pt x="0" y="63694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96549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Freeform 5"/>
            <p:cNvSpPr/>
            <p:nvPr/>
          </p:nvSpPr>
          <p:spPr>
            <a:xfrm rot="-5400000">
              <a:off x="12519056" y="2017966"/>
              <a:ext cx="12631742" cy="8621210"/>
            </a:xfrm>
            <a:custGeom>
              <a:avLst/>
              <a:gdLst/>
              <a:ahLst/>
              <a:cxnLst/>
              <a:rect l="l" t="t" r="r" b="b"/>
              <a:pathLst>
                <a:path w="12631742" h="8621210">
                  <a:moveTo>
                    <a:pt x="0" y="0"/>
                  </a:moveTo>
                  <a:lnTo>
                    <a:pt x="12631742" y="0"/>
                  </a:lnTo>
                  <a:lnTo>
                    <a:pt x="12631742" y="8621210"/>
                  </a:lnTo>
                  <a:lnTo>
                    <a:pt x="0" y="8621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19094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6" name="Freeform 6"/>
            <p:cNvSpPr/>
            <p:nvPr/>
          </p:nvSpPr>
          <p:spPr>
            <a:xfrm rot="-5400000">
              <a:off x="4375493" y="1796505"/>
              <a:ext cx="12631742" cy="9064133"/>
            </a:xfrm>
            <a:custGeom>
              <a:avLst/>
              <a:gdLst/>
              <a:ahLst/>
              <a:cxnLst/>
              <a:rect l="l" t="t" r="r" b="b"/>
              <a:pathLst>
                <a:path w="12631742" h="9064133">
                  <a:moveTo>
                    <a:pt x="0" y="0"/>
                  </a:moveTo>
                  <a:lnTo>
                    <a:pt x="12631742" y="0"/>
                  </a:lnTo>
                  <a:lnTo>
                    <a:pt x="12631742" y="9064133"/>
                  </a:lnTo>
                  <a:lnTo>
                    <a:pt x="0" y="9064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43257" b="-65131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675049" y="2443853"/>
            <a:ext cx="8269062" cy="4527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669"/>
              </a:lnSpc>
            </a:pPr>
            <a:r>
              <a:rPr lang="en-US" sz="15499" spc="495">
                <a:solidFill>
                  <a:srgbClr val="3D2007"/>
                </a:solidFill>
                <a:latin typeface="Girassol"/>
              </a:rPr>
              <a:t>Muchas</a:t>
            </a:r>
          </a:p>
          <a:p>
            <a:pPr algn="ctr">
              <a:lnSpc>
                <a:spcPts val="17669"/>
              </a:lnSpc>
            </a:pPr>
            <a:r>
              <a:rPr lang="en-US" sz="15499" spc="495">
                <a:solidFill>
                  <a:srgbClr val="3D2007"/>
                </a:solidFill>
                <a:latin typeface="Girassol"/>
              </a:rPr>
              <a:t>Gracias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900443" y="2452860"/>
            <a:ext cx="7510570" cy="5381280"/>
          </a:xfrm>
          <a:custGeom>
            <a:avLst/>
            <a:gdLst/>
            <a:ahLst/>
            <a:cxnLst/>
            <a:rect l="l" t="t" r="r" b="b"/>
            <a:pathLst>
              <a:path w="7510570" h="5381280">
                <a:moveTo>
                  <a:pt x="7510570" y="0"/>
                </a:moveTo>
                <a:lnTo>
                  <a:pt x="0" y="0"/>
                </a:lnTo>
                <a:lnTo>
                  <a:pt x="0" y="5381280"/>
                </a:lnTo>
                <a:lnTo>
                  <a:pt x="7510570" y="5381280"/>
                </a:lnTo>
                <a:lnTo>
                  <a:pt x="751057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4721"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FEB721D-BCAC-0E23-5E74-60B088FC8BD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alphaModFix amt="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53" t="3180" r="22118" b="7817"/>
          <a:stretch/>
        </p:blipFill>
        <p:spPr>
          <a:xfrm>
            <a:off x="6488783" y="1061219"/>
            <a:ext cx="5310434" cy="8164562"/>
          </a:xfrm>
          <a:prstGeom prst="rect">
            <a:avLst/>
          </a:prstGeom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2B1C642C-72FA-355D-FA7E-E7B7E4E0134B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3023DA8-F756-EF58-29FF-B67408D01127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C20D7344-6C69-1015-DB2F-28B1CFD1445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44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657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0309281" y="2587088"/>
            <a:ext cx="7241258" cy="5672718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9"/>
                </a:lnTo>
                <a:lnTo>
                  <a:pt x="0" y="819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663155" y="3544986"/>
            <a:ext cx="858491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158"/>
              </a:lnSpc>
            </a:pPr>
            <a:r>
              <a:rPr lang="en-US" sz="11057" spc="353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1057" spc="353">
                <a:solidFill>
                  <a:srgbClr val="3D2007"/>
                </a:solidFill>
                <a:latin typeface="Girassol"/>
              </a:rPr>
              <a:t> 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707" y="6223629"/>
            <a:ext cx="8065284" cy="305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000"/>
              </a:lnSpc>
            </a:pPr>
            <a:r>
              <a:rPr lang="es-MX" sz="6500">
                <a:solidFill>
                  <a:srgbClr val="3D2007"/>
                </a:solidFill>
                <a:latin typeface="Girassol" panose="020B0604020202020204" charset="0"/>
              </a:rPr>
              <a:t>La complejidad de los acontecimientos históricos.</a:t>
            </a:r>
          </a:p>
        </p:txBody>
      </p:sp>
      <p:sp>
        <p:nvSpPr>
          <p:cNvPr id="7" name="Freeform 7"/>
          <p:cNvSpPr/>
          <p:nvPr/>
        </p:nvSpPr>
        <p:spPr>
          <a:xfrm>
            <a:off x="1681707" y="5423447"/>
            <a:ext cx="5559552" cy="521208"/>
          </a:xfrm>
          <a:custGeom>
            <a:avLst/>
            <a:gdLst/>
            <a:ahLst/>
            <a:cxnLst/>
            <a:rect l="l" t="t" r="r" b="b"/>
            <a:pathLst>
              <a:path w="5559552" h="521208">
                <a:moveTo>
                  <a:pt x="0" y="0"/>
                </a:moveTo>
                <a:lnTo>
                  <a:pt x="5559552" y="0"/>
                </a:lnTo>
                <a:lnTo>
                  <a:pt x="5559552" y="521208"/>
                </a:lnTo>
                <a:lnTo>
                  <a:pt x="0" y="5212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319FD4-3757-45C2-45A0-38A31E8C84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6576" y="3249413"/>
            <a:ext cx="5026668" cy="4348068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094436C2-9931-A539-25B5-C54659684855}"/>
              </a:ext>
            </a:extLst>
          </p:cNvPr>
          <p:cNvGrpSpPr/>
          <p:nvPr/>
        </p:nvGrpSpPr>
        <p:grpSpPr>
          <a:xfrm>
            <a:off x="16265462" y="8922131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EB8F47D-9F85-DFD9-7ECE-3E558518F119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692B4B2F-41A8-6656-4C0E-44D0ED01F16D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499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10694900" y="2230940"/>
            <a:ext cx="5414753" cy="5825118"/>
          </a:xfrm>
          <a:custGeom>
            <a:avLst/>
            <a:gdLst/>
            <a:ahLst/>
            <a:cxnLst/>
            <a:rect l="l" t="t" r="r" b="b"/>
            <a:pathLst>
              <a:path w="5480646" h="8195358">
                <a:moveTo>
                  <a:pt x="0" y="0"/>
                </a:moveTo>
                <a:lnTo>
                  <a:pt x="5480646" y="0"/>
                </a:lnTo>
                <a:lnTo>
                  <a:pt x="5480646" y="8195359"/>
                </a:lnTo>
                <a:lnTo>
                  <a:pt x="0" y="819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663155" y="3544986"/>
            <a:ext cx="8584912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158"/>
              </a:lnSpc>
            </a:pPr>
            <a:r>
              <a:rPr lang="en-US" sz="11057" spc="353" err="1">
                <a:solidFill>
                  <a:srgbClr val="3D2007"/>
                </a:solidFill>
                <a:latin typeface="Girassol"/>
              </a:rPr>
              <a:t>Problema</a:t>
            </a:r>
            <a:r>
              <a:rPr lang="en-US" sz="11057" spc="353">
                <a:solidFill>
                  <a:srgbClr val="3D2007"/>
                </a:solidFill>
                <a:latin typeface="Girassol"/>
              </a:rPr>
              <a:t> 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707" y="6223629"/>
            <a:ext cx="8065284" cy="4080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000"/>
              </a:lnSpc>
            </a:pPr>
            <a:r>
              <a:rPr lang="es-MX" sz="6500">
                <a:solidFill>
                  <a:srgbClr val="3D2007"/>
                </a:solidFill>
                <a:latin typeface="Girassol" panose="020B0604020202020204" charset="0"/>
              </a:rPr>
              <a:t>La falta de recursos educativos que sean atractivos y accesibles para los jóvenes.</a:t>
            </a:r>
          </a:p>
        </p:txBody>
      </p:sp>
      <p:sp>
        <p:nvSpPr>
          <p:cNvPr id="7" name="Freeform 7"/>
          <p:cNvSpPr/>
          <p:nvPr/>
        </p:nvSpPr>
        <p:spPr>
          <a:xfrm>
            <a:off x="1681707" y="5423447"/>
            <a:ext cx="5559552" cy="521208"/>
          </a:xfrm>
          <a:custGeom>
            <a:avLst/>
            <a:gdLst/>
            <a:ahLst/>
            <a:cxnLst/>
            <a:rect l="l" t="t" r="r" b="b"/>
            <a:pathLst>
              <a:path w="5559552" h="521208">
                <a:moveTo>
                  <a:pt x="0" y="0"/>
                </a:moveTo>
                <a:lnTo>
                  <a:pt x="5559552" y="0"/>
                </a:lnTo>
                <a:lnTo>
                  <a:pt x="5559552" y="521208"/>
                </a:lnTo>
                <a:lnTo>
                  <a:pt x="0" y="5212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pic>
        <p:nvPicPr>
          <p:cNvPr id="8" name="Picture 7" descr="A cartoon of a person carrying a book on her head&#10;&#10;Description automatically generated">
            <a:extLst>
              <a:ext uri="{FF2B5EF4-FFF2-40B4-BE49-F238E27FC236}">
                <a16:creationId xmlns:a16="http://schemas.microsoft.com/office/drawing/2014/main" id="{6B35F5CA-B565-44C1-B4CA-DBEE55DD1F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1" r="21820"/>
          <a:stretch/>
        </p:blipFill>
        <p:spPr>
          <a:xfrm>
            <a:off x="11461355" y="3175584"/>
            <a:ext cx="3881845" cy="3935831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ED534FA5-02B9-E7E3-26D6-84AECE6AC186}"/>
              </a:ext>
            </a:extLst>
          </p:cNvPr>
          <p:cNvGrpSpPr/>
          <p:nvPr/>
        </p:nvGrpSpPr>
        <p:grpSpPr>
          <a:xfrm>
            <a:off x="16333965" y="8968060"/>
            <a:ext cx="1285077" cy="760336"/>
            <a:chOff x="0" y="-357"/>
            <a:chExt cx="808601" cy="111261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DEE0F38-79AD-F57F-CC6E-20D33FCD34E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94070D10-4DEB-6D7F-186F-EC0B8BCFBE6D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981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2258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02 Estado del </a:t>
            </a:r>
            <a:r>
              <a:rPr lang="es-MX" sz="13099" spc="419">
                <a:solidFill>
                  <a:srgbClr val="3D2007"/>
                </a:solidFill>
                <a:latin typeface="Girassol"/>
              </a:rPr>
              <a:t>arte</a:t>
            </a: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5E0F2B61-BCA1-E5ED-E2D3-DEFE41513771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498444A-0DF8-DDF3-C484-85F41A6D573A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82F7AEEB-C8F2-2BAA-C409-0F7B4681E377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3253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 sz="2400">
              <a:latin typeface="Girassol" panose="020B0604020202020204" charset="0"/>
            </a:endParaRP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5EC0454A-919A-27FF-7437-FA21CF5539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33104"/>
              </p:ext>
            </p:extLst>
          </p:nvPr>
        </p:nvGraphicFramePr>
        <p:xfrm>
          <a:off x="958645" y="825908"/>
          <a:ext cx="16591938" cy="892277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765323">
                  <a:extLst>
                    <a:ext uri="{9D8B030D-6E8A-4147-A177-3AD203B41FA5}">
                      <a16:colId xmlns:a16="http://schemas.microsoft.com/office/drawing/2014/main" val="1106726220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4009280968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329936331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3300631716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2963352116"/>
                    </a:ext>
                  </a:extLst>
                </a:gridCol>
                <a:gridCol w="2765323">
                  <a:extLst>
                    <a:ext uri="{9D8B030D-6E8A-4147-A177-3AD203B41FA5}">
                      <a16:colId xmlns:a16="http://schemas.microsoft.com/office/drawing/2014/main" val="704776783"/>
                    </a:ext>
                  </a:extLst>
                </a:gridCol>
              </a:tblGrid>
              <a:tr h="1688210">
                <a:tc>
                  <a:txBody>
                    <a:bodyPr/>
                    <a:lstStyle/>
                    <a:p>
                      <a:pPr algn="ctr"/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Interfaz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532358"/>
                  </a:ext>
                </a:extLst>
              </a:tr>
              <a:tr h="2169937">
                <a:tc>
                  <a:txBody>
                    <a:bodyPr/>
                    <a:lstStyle/>
                    <a:p>
                      <a:pPr algn="ctr"/>
                      <a:endParaRPr lang="es-MX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endParaRPr lang="es-MX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Nombre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s-MX" sz="2400" dirty="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Mictlan</a:t>
                      </a:r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: </a:t>
                      </a:r>
                      <a:r>
                        <a:rPr lang="es-MX" sz="2400" dirty="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an</a:t>
                      </a:r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</a:t>
                      </a:r>
                      <a:r>
                        <a:rPr lang="es-MX" sz="2400" dirty="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Ancient</a:t>
                      </a:r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</a:t>
                      </a:r>
                      <a:r>
                        <a:rPr lang="es-MX" sz="2400" dirty="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Mythical</a:t>
                      </a:r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Tale</a:t>
                      </a:r>
                    </a:p>
                    <a:p>
                      <a:pPr algn="ctr"/>
                      <a:endParaRPr lang="es-MX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endParaRPr lang="es-MX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 dirty="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Ecumene</a:t>
                      </a:r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 </a:t>
                      </a:r>
                      <a:r>
                        <a:rPr lang="es-MX" sz="2400" dirty="0" err="1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Aztec</a:t>
                      </a:r>
                      <a:endParaRPr lang="es-MX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La Revolución Mexicana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Valiant Hearts: The Great War</a:t>
                      </a:r>
                      <a:endParaRPr lang="es-MX" sz="2400" dirty="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endParaRPr lang="es-MX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s-MX" sz="2400" dirty="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NAKTAN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34806"/>
                  </a:ext>
                </a:extLst>
              </a:tr>
              <a:tr h="1688210">
                <a:tc>
                  <a:txBody>
                    <a:bodyPr/>
                    <a:lstStyle/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Precisión histórica 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  <a:p>
                      <a:endParaRPr lang="es-MX"/>
                    </a:p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252588"/>
                  </a:ext>
                </a:extLst>
              </a:tr>
              <a:tr h="1688210">
                <a:tc>
                  <a:txBody>
                    <a:bodyPr/>
                    <a:lstStyle/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Aporte educacional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638691"/>
                  </a:ext>
                </a:extLst>
              </a:tr>
              <a:tr h="1688210">
                <a:tc>
                  <a:txBody>
                    <a:bodyPr/>
                    <a:lstStyle/>
                    <a:p>
                      <a:pPr algn="ctr"/>
                      <a:endParaRPr lang="es-MX" sz="2400">
                        <a:solidFill>
                          <a:schemeClr val="bg1"/>
                        </a:solidFill>
                        <a:latin typeface="Girassol" panose="020B0604020202020204" charset="0"/>
                      </a:endParaRPr>
                    </a:p>
                    <a:p>
                      <a:pPr algn="ctr"/>
                      <a:r>
                        <a:rPr lang="es-MX" sz="2400">
                          <a:solidFill>
                            <a:schemeClr val="bg1"/>
                          </a:solidFill>
                          <a:latin typeface="Girassol" panose="020B0604020202020204" charset="0"/>
                        </a:rPr>
                        <a:t>Plataformas</a:t>
                      </a:r>
                    </a:p>
                  </a:txBody>
                  <a:tcPr>
                    <a:solidFill>
                      <a:srgbClr val="A45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855916"/>
                  </a:ext>
                </a:extLst>
              </a:tr>
            </a:tbl>
          </a:graphicData>
        </a:graphic>
      </p:graphicFrame>
      <p:pic>
        <p:nvPicPr>
          <p:cNvPr id="13" name="Imagen 12">
            <a:extLst>
              <a:ext uri="{FF2B5EF4-FFF2-40B4-BE49-F238E27FC236}">
                <a16:creationId xmlns:a16="http://schemas.microsoft.com/office/drawing/2014/main" id="{84FCFA48-6BD8-B44D-FEF2-FEC27C3F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355" y="825910"/>
            <a:ext cx="2690690" cy="210901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951611F-6A2E-549F-0AFE-DD9BEE68E0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7020" y="825911"/>
            <a:ext cx="2810755" cy="210901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962BEAE-EE28-C89C-7342-050147F9FE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7775" y="825907"/>
            <a:ext cx="2769697" cy="210901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7DA2EAD-68A2-2904-3ED9-1804487DBD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43485" y="797260"/>
            <a:ext cx="2744278" cy="210901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C832793-4CF9-5B43-8231-C1C6F4523A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85559" y="825908"/>
            <a:ext cx="2766721" cy="2080369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F5312F39-7CE1-D121-4BBE-B83B588E30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5058" y="4777776"/>
            <a:ext cx="1269283" cy="1271961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710ED62B-1D1D-8403-AF2F-CC5FE3CFA4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1161" y="4777776"/>
            <a:ext cx="1269283" cy="1271961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1823403-8AC8-D6FD-82C9-80467E3480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5403" y="8334454"/>
            <a:ext cx="1567693" cy="1064428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3931B5D4-2FB5-D489-5750-417C8B8101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5057" y="6524178"/>
            <a:ext cx="1269283" cy="1271961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D9BDCDE3-0777-18BB-1132-7AC6E9287C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1955" y="6627944"/>
            <a:ext cx="1567693" cy="1064428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D903BD3B-D7B0-D9E2-C9FD-369056DEB5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1955" y="8341028"/>
            <a:ext cx="1567693" cy="1064428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61FB3C1C-C83F-CBE0-75FA-081A03D61C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7981" y="4811528"/>
            <a:ext cx="1269283" cy="1271961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779737D4-BBA7-072F-1D2F-13E554709D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48775" y="6731711"/>
            <a:ext cx="1567693" cy="1064428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360A040C-AE22-0997-BF9B-321DA74667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47185" y="8334454"/>
            <a:ext cx="1269283" cy="1271961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A806DC54-EA7A-509D-901A-96C35A35FA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64801" y="4934431"/>
            <a:ext cx="1269283" cy="1271961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1BDADA56-824D-D8D2-C1C9-4D80FDB4F1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64800" y="6524177"/>
            <a:ext cx="1269283" cy="1271961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F2FDF211-798A-3CAE-A45A-0C63C1CAF0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80982" y="8443355"/>
            <a:ext cx="1269283" cy="1271961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184B5880-69DC-5439-63C9-EA1008ACA1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30903" y="6709932"/>
            <a:ext cx="1567693" cy="1064428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794076AA-9C07-05BF-C004-7FAAC0443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30904" y="4891751"/>
            <a:ext cx="1269283" cy="1271961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0B3F4AE0-E905-7C36-84F3-46342E9FF9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30903" y="8350105"/>
            <a:ext cx="1269283" cy="1271961"/>
          </a:xfrm>
          <a:prstGeom prst="rect">
            <a:avLst/>
          </a:prstGeom>
        </p:spPr>
      </p:pic>
      <p:sp>
        <p:nvSpPr>
          <p:cNvPr id="45" name="Rectángulo: esquinas redondeadas 44">
            <a:extLst>
              <a:ext uri="{FF2B5EF4-FFF2-40B4-BE49-F238E27FC236}">
                <a16:creationId xmlns:a16="http://schemas.microsoft.com/office/drawing/2014/main" id="{498DC60A-E1FC-39C6-E2C9-417A340C12C2}"/>
              </a:ext>
            </a:extLst>
          </p:cNvPr>
          <p:cNvSpPr/>
          <p:nvPr/>
        </p:nvSpPr>
        <p:spPr>
          <a:xfrm>
            <a:off x="15414779" y="9622065"/>
            <a:ext cx="2858473" cy="702365"/>
          </a:xfrm>
          <a:prstGeom prst="roundRect">
            <a:avLst/>
          </a:prstGeom>
          <a:solidFill>
            <a:srgbClr val="3D2007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dirty="0">
                <a:solidFill>
                  <a:schemeClr val="bg1"/>
                </a:solidFill>
                <a:latin typeface="Girassol" panose="020B0604020202020204" charset="0"/>
              </a:rPr>
              <a:t>Pág. 4, Reporte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85C9852C-035F-2D8D-6A69-1A3F5336B470}"/>
              </a:ext>
            </a:extLst>
          </p:cNvPr>
          <p:cNvGrpSpPr/>
          <p:nvPr/>
        </p:nvGrpSpPr>
        <p:grpSpPr>
          <a:xfrm>
            <a:off x="16844015" y="8069376"/>
            <a:ext cx="1285077" cy="760336"/>
            <a:chOff x="0" y="-357"/>
            <a:chExt cx="808601" cy="11126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FE08AA2-5449-6EAB-17F2-C276AD5E7EE2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006816A7-9A72-24A4-4C68-60EEE9829D72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283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028" b="-82028"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3" name="Freeform 3"/>
          <p:cNvSpPr/>
          <p:nvPr/>
        </p:nvSpPr>
        <p:spPr>
          <a:xfrm>
            <a:off x="716617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4" name="Freeform 4"/>
          <p:cNvSpPr/>
          <p:nvPr/>
        </p:nvSpPr>
        <p:spPr>
          <a:xfrm rot="5400000">
            <a:off x="13637835" y="6198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5" name="Freeform 5"/>
          <p:cNvSpPr/>
          <p:nvPr/>
        </p:nvSpPr>
        <p:spPr>
          <a:xfrm rot="-10800000">
            <a:off x="13637835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6" name="Freeform 6"/>
          <p:cNvSpPr/>
          <p:nvPr/>
        </p:nvSpPr>
        <p:spPr>
          <a:xfrm rot="-5400000">
            <a:off x="716617" y="568010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8" name="TextBox 8"/>
          <p:cNvSpPr txBox="1"/>
          <p:nvPr/>
        </p:nvSpPr>
        <p:spPr>
          <a:xfrm>
            <a:off x="2076156" y="3539213"/>
            <a:ext cx="14135689" cy="4577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39"/>
              </a:lnSpc>
              <a:spcBef>
                <a:spcPct val="0"/>
              </a:spcBef>
            </a:pPr>
            <a:r>
              <a:rPr lang="en-US" sz="13099" spc="419">
                <a:solidFill>
                  <a:srgbClr val="3D2007"/>
                </a:solidFill>
                <a:latin typeface="Girassol"/>
              </a:rPr>
              <a:t>03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Descripción</a:t>
            </a:r>
            <a:r>
              <a:rPr lang="en-US" sz="13099" spc="419">
                <a:solidFill>
                  <a:srgbClr val="3D2007"/>
                </a:solidFill>
                <a:latin typeface="Girassol"/>
              </a:rPr>
              <a:t> del </a:t>
            </a:r>
            <a:r>
              <a:rPr lang="en-US" sz="13099" spc="419" err="1">
                <a:solidFill>
                  <a:srgbClr val="3D2007"/>
                </a:solidFill>
                <a:latin typeface="Girassol"/>
              </a:rPr>
              <a:t>proyecto</a:t>
            </a:r>
            <a:endParaRPr lang="en-US" sz="13099" spc="419">
              <a:solidFill>
                <a:srgbClr val="3D2007"/>
              </a:solidFill>
              <a:latin typeface="Girassol"/>
            </a:endParaRPr>
          </a:p>
        </p:txBody>
      </p:sp>
      <p:sp>
        <p:nvSpPr>
          <p:cNvPr id="9" name="Freeform 9"/>
          <p:cNvSpPr/>
          <p:nvPr/>
        </p:nvSpPr>
        <p:spPr>
          <a:xfrm rot="213527">
            <a:off x="7560353" y="1769514"/>
            <a:ext cx="3167294" cy="1939968"/>
          </a:xfrm>
          <a:custGeom>
            <a:avLst/>
            <a:gdLst/>
            <a:ahLst/>
            <a:cxnLst/>
            <a:rect l="l" t="t" r="r" b="b"/>
            <a:pathLst>
              <a:path w="3167294" h="1939968">
                <a:moveTo>
                  <a:pt x="0" y="0"/>
                </a:moveTo>
                <a:lnTo>
                  <a:pt x="3167294" y="0"/>
                </a:lnTo>
                <a:lnTo>
                  <a:pt x="3167294" y="1939968"/>
                </a:lnTo>
                <a:lnTo>
                  <a:pt x="0" y="19399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1260AAD0-DA6E-91A9-3713-087935FD3F92}"/>
              </a:ext>
            </a:extLst>
          </p:cNvPr>
          <p:cNvGrpSpPr/>
          <p:nvPr/>
        </p:nvGrpSpPr>
        <p:grpSpPr>
          <a:xfrm>
            <a:off x="15680822" y="8314917"/>
            <a:ext cx="1285077" cy="760336"/>
            <a:chOff x="0" y="-357"/>
            <a:chExt cx="808601" cy="1112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097594F-E0D9-582B-3082-4040611A5525}"/>
                </a:ext>
              </a:extLst>
            </p:cNvPr>
            <p:cNvSpPr/>
            <p:nvPr/>
          </p:nvSpPr>
          <p:spPr>
            <a:xfrm>
              <a:off x="0" y="0"/>
              <a:ext cx="808601" cy="110904"/>
            </a:xfrm>
            <a:custGeom>
              <a:avLst/>
              <a:gdLst/>
              <a:ahLst/>
              <a:cxnLst/>
              <a:rect l="l" t="t" r="r" b="b"/>
              <a:pathLst>
                <a:path w="808601" h="110904">
                  <a:moveTo>
                    <a:pt x="30204" y="0"/>
                  </a:moveTo>
                  <a:lnTo>
                    <a:pt x="778397" y="0"/>
                  </a:lnTo>
                  <a:cubicBezTo>
                    <a:pt x="795078" y="0"/>
                    <a:pt x="808601" y="13523"/>
                    <a:pt x="808601" y="30204"/>
                  </a:cubicBezTo>
                  <a:lnTo>
                    <a:pt x="808601" y="80700"/>
                  </a:lnTo>
                  <a:cubicBezTo>
                    <a:pt x="808601" y="97381"/>
                    <a:pt x="795078" y="110904"/>
                    <a:pt x="778397" y="110904"/>
                  </a:cubicBezTo>
                  <a:lnTo>
                    <a:pt x="30204" y="110904"/>
                  </a:lnTo>
                  <a:cubicBezTo>
                    <a:pt x="13523" y="110904"/>
                    <a:pt x="0" y="97381"/>
                    <a:pt x="0" y="80700"/>
                  </a:cubicBezTo>
                  <a:lnTo>
                    <a:pt x="0" y="30204"/>
                  </a:lnTo>
                  <a:cubicBezTo>
                    <a:pt x="0" y="13523"/>
                    <a:pt x="13523" y="0"/>
                    <a:pt x="30204" y="0"/>
                  </a:cubicBezTo>
                  <a:close/>
                </a:path>
              </a:pathLst>
            </a:custGeom>
            <a:solidFill>
              <a:srgbClr val="3D2007"/>
            </a:solidFill>
            <a:ln>
              <a:solidFill>
                <a:srgbClr val="A45200"/>
              </a:solidFill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D020588D-34D9-8D7E-FD23-1D9CB768501E}"/>
                </a:ext>
              </a:extLst>
            </p:cNvPr>
            <p:cNvSpPr txBox="1"/>
            <p:nvPr/>
          </p:nvSpPr>
          <p:spPr>
            <a:xfrm>
              <a:off x="0" y="-357"/>
              <a:ext cx="784228" cy="111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s-MX" sz="4000" b="1" dirty="0">
                  <a:solidFill>
                    <a:srgbClr val="FFFFFF"/>
                  </a:solidFill>
                  <a:latin typeface="Girassol" panose="020B0604020202020204" charset="0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025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1D2990711D4E4E803810E8D40AE698" ma:contentTypeVersion="10" ma:contentTypeDescription="Create a new document." ma:contentTypeScope="" ma:versionID="a2d4d6a8dd8d2a04328ffb58aecfd043">
  <xsd:schema xmlns:xsd="http://www.w3.org/2001/XMLSchema" xmlns:xs="http://www.w3.org/2001/XMLSchema" xmlns:p="http://schemas.microsoft.com/office/2006/metadata/properties" xmlns:ns2="e46eea26-6c22-40d8-bd6c-3f5874f513f2" xmlns:ns3="defe601f-29d8-4bae-aec7-e10a7dc9f93d" targetNamespace="http://schemas.microsoft.com/office/2006/metadata/properties" ma:root="true" ma:fieldsID="39f6a86de3c80e5ab4c7a98fe71ba55e" ns2:_="" ns3:_="">
    <xsd:import namespace="e46eea26-6c22-40d8-bd6c-3f5874f513f2"/>
    <xsd:import namespace="defe601f-29d8-4bae-aec7-e10a7dc9f9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6eea26-6c22-40d8-bd6c-3f5874f513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fe601f-29d8-4bae-aec7-e10a7dc9f93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B901FE-BB81-4617-AC07-9E23CB3B56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CF83C-B90D-4FFC-BBF8-23ABAF2D8B97}">
  <ds:schemaRefs>
    <ds:schemaRef ds:uri="defe601f-29d8-4bae-aec7-e10a7dc9f93d"/>
    <ds:schemaRef ds:uri="e46eea26-6c22-40d8-bd6c-3f5874f513f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E8DCE53-FFEB-4AFF-A17F-1C705460B7EB}">
  <ds:schemaRefs>
    <ds:schemaRef ds:uri="http://schemas.openxmlformats.org/package/2006/metadata/core-properties"/>
    <ds:schemaRef ds:uri="http://purl.org/dc/dcmitype/"/>
    <ds:schemaRef ds:uri="http://www.w3.org/XML/1998/namespace"/>
    <ds:schemaRef ds:uri="e46eea26-6c22-40d8-bd6c-3f5874f513f2"/>
    <ds:schemaRef ds:uri="http://purl.org/dc/terms/"/>
    <ds:schemaRef ds:uri="http://schemas.microsoft.com/office/2006/documentManagement/types"/>
    <ds:schemaRef ds:uri="defe601f-29d8-4bae-aec7-e10a7dc9f93d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950</Words>
  <Application>Microsoft Office PowerPoint</Application>
  <PresentationFormat>Custom</PresentationFormat>
  <Paragraphs>322</Paragraphs>
  <Slides>44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Girassol</vt:lpstr>
      <vt:lpstr>Arial</vt:lpstr>
      <vt:lpstr>Calibri</vt:lpstr>
      <vt:lpstr>TT Hazelnuts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Historia Proyecto de Grado Papel Antiguo Marrón y Beige</dc:title>
  <dc:creator>Job Adolfo Salinas Hernández</dc:creator>
  <cp:lastModifiedBy>Job Adolfo Salinas Hernandez</cp:lastModifiedBy>
  <cp:revision>1</cp:revision>
  <dcterms:created xsi:type="dcterms:W3CDTF">2006-08-16T00:00:00Z</dcterms:created>
  <dcterms:modified xsi:type="dcterms:W3CDTF">2024-06-25T08:22:55Z</dcterms:modified>
  <dc:identifier>DAGIljJ6lM0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0x010100841D2990711D4E4E803810E8D40AE698</vt:lpwstr>
  </property>
</Properties>
</file>