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87" r:id="rId8"/>
    <p:sldId id="288" r:id="rId9"/>
    <p:sldId id="289" r:id="rId10"/>
    <p:sldId id="271" r:id="rId11"/>
    <p:sldId id="309" r:id="rId12"/>
    <p:sldId id="272" r:id="rId13"/>
    <p:sldId id="297" r:id="rId14"/>
    <p:sldId id="273" r:id="rId15"/>
    <p:sldId id="282" r:id="rId16"/>
    <p:sldId id="320" r:id="rId17"/>
    <p:sldId id="274" r:id="rId18"/>
    <p:sldId id="298" r:id="rId19"/>
    <p:sldId id="299" r:id="rId20"/>
    <p:sldId id="300" r:id="rId21"/>
    <p:sldId id="275" r:id="rId22"/>
    <p:sldId id="303" r:id="rId23"/>
    <p:sldId id="276" r:id="rId24"/>
    <p:sldId id="321" r:id="rId25"/>
    <p:sldId id="277" r:id="rId26"/>
    <p:sldId id="291" r:id="rId27"/>
    <p:sldId id="293" r:id="rId28"/>
    <p:sldId id="322" r:id="rId29"/>
    <p:sldId id="294" r:id="rId30"/>
    <p:sldId id="296" r:id="rId31"/>
    <p:sldId id="301" r:id="rId32"/>
    <p:sldId id="319" r:id="rId33"/>
    <p:sldId id="315" r:id="rId34"/>
    <p:sldId id="302" r:id="rId35"/>
    <p:sldId id="292" r:id="rId36"/>
    <p:sldId id="310" r:id="rId37"/>
    <p:sldId id="318" r:id="rId38"/>
    <p:sldId id="316" r:id="rId39"/>
    <p:sldId id="314" r:id="rId40"/>
    <p:sldId id="311" r:id="rId41"/>
    <p:sldId id="317" r:id="rId42"/>
    <p:sldId id="278" r:id="rId43"/>
    <p:sldId id="280" r:id="rId44"/>
    <p:sldId id="270" r:id="rId45"/>
  </p:sldIdLst>
  <p:sldSz cx="18288000" cy="10287000"/>
  <p:notesSz cx="6858000" cy="9144000"/>
  <p:embeddedFontLst>
    <p:embeddedFont>
      <p:font typeface="Girassol" panose="020B0604020202020204" charset="0"/>
      <p:regular r:id="rId46"/>
    </p:embeddedFont>
    <p:embeddedFont>
      <p:font typeface="TT Hazelnuts Bold" panose="020B0604020202020204" charset="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FD7CBE-4EBD-C126-8B4A-97FA080389EF}" name="Ramon Emmanuel Garcia Murillo" initials="RG" userId="S::rgarciam1907@alumno.ipn.mx::1b674671-fbb6-45c7-8d4f-93ee90b192c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3E0E"/>
    <a:srgbClr val="A45200"/>
    <a:srgbClr val="3D2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F17895-017E-BF8E-B425-AE2767D962CD}" v="1" dt="2025-01-13T03:00:21.608"/>
    <p1510:client id="{6D335CE1-4BA8-4A72-B790-E15C1182E0FE}" v="18" dt="2025-01-13T01:31:55.333"/>
    <p1510:client id="{AE9CFD41-417E-4425-B4B8-7F9EB5EC1C83}" v="275" dt="2025-01-13T01:09:01.948"/>
    <p1510:client id="{BDDD0952-B4E1-F7DC-D961-662A7BA45C6C}" v="26" dt="2025-01-13T02:38:46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2.fnt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1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T App Toma de Zacatecas" userId="550e613ec7fdbbf2" providerId="LiveId" clId="{AE9CFD41-417E-4425-B4B8-7F9EB5EC1C83}"/>
    <pc:docChg chg="undo custSel addSld delSld modSld sldOrd">
      <pc:chgData name="TT App Toma de Zacatecas" userId="550e613ec7fdbbf2" providerId="LiveId" clId="{AE9CFD41-417E-4425-B4B8-7F9EB5EC1C83}" dt="2025-01-13T04:13:06.633" v="784" actId="20577"/>
      <pc:docMkLst>
        <pc:docMk/>
      </pc:docMkLst>
      <pc:sldChg chg="modSp mod">
        <pc:chgData name="TT App Toma de Zacatecas" userId="550e613ec7fdbbf2" providerId="LiveId" clId="{AE9CFD41-417E-4425-B4B8-7F9EB5EC1C83}" dt="2025-01-13T04:13:06.633" v="784" actId="20577"/>
        <pc:sldMkLst>
          <pc:docMk/>
          <pc:sldMk cId="0" sldId="270"/>
        </pc:sldMkLst>
        <pc:spChg chg="mod">
          <ac:chgData name="TT App Toma de Zacatecas" userId="550e613ec7fdbbf2" providerId="LiveId" clId="{AE9CFD41-417E-4425-B4B8-7F9EB5EC1C83}" dt="2025-01-13T04:13:06.633" v="784" actId="20577"/>
          <ac:spMkLst>
            <pc:docMk/>
            <pc:sldMk cId="0" sldId="270"/>
            <ac:spMk id="12" creationId="{C20D7344-6C69-1015-DB2F-28B1CFD14457}"/>
          </ac:spMkLst>
        </pc:spChg>
      </pc:sldChg>
      <pc:sldChg chg="modSp mod">
        <pc:chgData name="TT App Toma de Zacatecas" userId="550e613ec7fdbbf2" providerId="LiveId" clId="{AE9CFD41-417E-4425-B4B8-7F9EB5EC1C83}" dt="2025-01-13T04:09:10.753" v="736" actId="20577"/>
        <pc:sldMkLst>
          <pc:docMk/>
          <pc:sldMk cId="4143859376" sldId="276"/>
        </pc:sldMkLst>
        <pc:spChg chg="mod">
          <ac:chgData name="TT App Toma de Zacatecas" userId="550e613ec7fdbbf2" providerId="LiveId" clId="{AE9CFD41-417E-4425-B4B8-7F9EB5EC1C83}" dt="2025-01-13T04:09:10.753" v="736" actId="20577"/>
          <ac:spMkLst>
            <pc:docMk/>
            <pc:sldMk cId="4143859376" sldId="276"/>
            <ac:spMk id="11" creationId="{1E6AF3C4-296D-E1D6-4B7A-3475A3D2624A}"/>
          </ac:spMkLst>
        </pc:spChg>
      </pc:sldChg>
      <pc:sldChg chg="modSp mod">
        <pc:chgData name="TT App Toma de Zacatecas" userId="550e613ec7fdbbf2" providerId="LiveId" clId="{AE9CFD41-417E-4425-B4B8-7F9EB5EC1C83}" dt="2025-01-13T04:09:35.182" v="742" actId="1036"/>
        <pc:sldMkLst>
          <pc:docMk/>
          <pc:sldMk cId="3740828637" sldId="277"/>
        </pc:sldMkLst>
        <pc:spChg chg="mod">
          <ac:chgData name="TT App Toma de Zacatecas" userId="550e613ec7fdbbf2" providerId="LiveId" clId="{AE9CFD41-417E-4425-B4B8-7F9EB5EC1C83}" dt="2025-01-13T04:09:35.182" v="742" actId="1036"/>
          <ac:spMkLst>
            <pc:docMk/>
            <pc:sldMk cId="3740828637" sldId="277"/>
            <ac:spMk id="2" creationId="{00000000-0000-0000-0000-000000000000}"/>
          </ac:spMkLst>
        </pc:spChg>
        <pc:spChg chg="mod">
          <ac:chgData name="TT App Toma de Zacatecas" userId="550e613ec7fdbbf2" providerId="LiveId" clId="{AE9CFD41-417E-4425-B4B8-7F9EB5EC1C83}" dt="2025-01-13T04:09:31.559" v="740" actId="20577"/>
          <ac:spMkLst>
            <pc:docMk/>
            <pc:sldMk cId="3740828637" sldId="277"/>
            <ac:spMk id="11" creationId="{EE809517-C3A2-5F62-9F0A-29C98B122BD5}"/>
          </ac:spMkLst>
        </pc:spChg>
      </pc:sldChg>
      <pc:sldChg chg="addSp modSp mod">
        <pc:chgData name="TT App Toma de Zacatecas" userId="550e613ec7fdbbf2" providerId="LiveId" clId="{AE9CFD41-417E-4425-B4B8-7F9EB5EC1C83}" dt="2025-01-13T04:12:41.192" v="780" actId="20577"/>
        <pc:sldMkLst>
          <pc:docMk/>
          <pc:sldMk cId="1403727122" sldId="278"/>
        </pc:sldMkLst>
        <pc:spChg chg="mod">
          <ac:chgData name="TT App Toma de Zacatecas" userId="550e613ec7fdbbf2" providerId="LiveId" clId="{AE9CFD41-417E-4425-B4B8-7F9EB5EC1C83}" dt="2025-01-11T23:05:38.981" v="702" actId="20577"/>
          <ac:spMkLst>
            <pc:docMk/>
            <pc:sldMk cId="1403727122" sldId="278"/>
            <ac:spMk id="8" creationId="{00000000-0000-0000-0000-000000000000}"/>
          </ac:spMkLst>
        </pc:spChg>
        <pc:spChg chg="mod">
          <ac:chgData name="TT App Toma de Zacatecas" userId="550e613ec7fdbbf2" providerId="LiveId" clId="{AE9CFD41-417E-4425-B4B8-7F9EB5EC1C83}" dt="2025-01-13T04:12:41.192" v="780" actId="20577"/>
          <ac:spMkLst>
            <pc:docMk/>
            <pc:sldMk cId="1403727122" sldId="278"/>
            <ac:spMk id="11" creationId="{9715B2BD-8AD9-380C-4F9B-FCE5FCED1DF0}"/>
          </ac:spMkLst>
        </pc:spChg>
        <pc:picChg chg="add mod">
          <ac:chgData name="TT App Toma de Zacatecas" userId="550e613ec7fdbbf2" providerId="LiveId" clId="{AE9CFD41-417E-4425-B4B8-7F9EB5EC1C83}" dt="2025-01-13T00:20:13.026" v="732" actId="1440"/>
          <ac:picMkLst>
            <pc:docMk/>
            <pc:sldMk cId="1403727122" sldId="278"/>
            <ac:picMk id="13" creationId="{799AB269-0B12-ECF5-7A87-4119F4DDD77C}"/>
          </ac:picMkLst>
        </pc:picChg>
      </pc:sldChg>
      <pc:sldChg chg="modSp mod">
        <pc:chgData name="TT App Toma de Zacatecas" userId="550e613ec7fdbbf2" providerId="LiveId" clId="{AE9CFD41-417E-4425-B4B8-7F9EB5EC1C83}" dt="2025-01-13T04:13:00.526" v="782" actId="20577"/>
        <pc:sldMkLst>
          <pc:docMk/>
          <pc:sldMk cId="168467353" sldId="280"/>
        </pc:sldMkLst>
        <pc:spChg chg="mod">
          <ac:chgData name="TT App Toma de Zacatecas" userId="550e613ec7fdbbf2" providerId="LiveId" clId="{AE9CFD41-417E-4425-B4B8-7F9EB5EC1C83}" dt="2025-01-13T04:13:00.526" v="782" actId="20577"/>
          <ac:spMkLst>
            <pc:docMk/>
            <pc:sldMk cId="168467353" sldId="280"/>
            <ac:spMk id="11" creationId="{9B4CC221-3F2F-D5CB-D6B9-D187F85C142C}"/>
          </ac:spMkLst>
        </pc:spChg>
      </pc:sldChg>
      <pc:sldChg chg="del">
        <pc:chgData name="TT App Toma de Zacatecas" userId="550e613ec7fdbbf2" providerId="LiveId" clId="{AE9CFD41-417E-4425-B4B8-7F9EB5EC1C83}" dt="2025-01-11T23:04:38.507" v="667" actId="47"/>
        <pc:sldMkLst>
          <pc:docMk/>
          <pc:sldMk cId="4179922518" sldId="281"/>
        </pc:sldMkLst>
      </pc:sldChg>
      <pc:sldChg chg="modSp mod">
        <pc:chgData name="TT App Toma de Zacatecas" userId="550e613ec7fdbbf2" providerId="LiveId" clId="{AE9CFD41-417E-4425-B4B8-7F9EB5EC1C83}" dt="2025-01-13T04:09:43.234" v="744" actId="20577"/>
        <pc:sldMkLst>
          <pc:docMk/>
          <pc:sldMk cId="3519687029" sldId="291"/>
        </pc:sldMkLst>
        <pc:spChg chg="mod">
          <ac:chgData name="TT App Toma de Zacatecas" userId="550e613ec7fdbbf2" providerId="LiveId" clId="{AE9CFD41-417E-4425-B4B8-7F9EB5EC1C83}" dt="2025-01-13T04:09:43.234" v="744" actId="20577"/>
          <ac:spMkLst>
            <pc:docMk/>
            <pc:sldMk cId="3519687029" sldId="291"/>
            <ac:spMk id="11" creationId="{F3236D23-B9B6-8E9D-F918-AFB393FF168B}"/>
          </ac:spMkLst>
        </pc:spChg>
      </pc:sldChg>
      <pc:sldChg chg="modSp mod">
        <pc:chgData name="TT App Toma de Zacatecas" userId="550e613ec7fdbbf2" providerId="LiveId" clId="{AE9CFD41-417E-4425-B4B8-7F9EB5EC1C83}" dt="2025-01-13T04:11:19.071" v="764" actId="20577"/>
        <pc:sldMkLst>
          <pc:docMk/>
          <pc:sldMk cId="4033453401" sldId="292"/>
        </pc:sldMkLst>
        <pc:spChg chg="mod">
          <ac:chgData name="TT App Toma de Zacatecas" userId="550e613ec7fdbbf2" providerId="LiveId" clId="{AE9CFD41-417E-4425-B4B8-7F9EB5EC1C83}" dt="2025-01-13T04:11:19.071" v="764" actId="20577"/>
          <ac:spMkLst>
            <pc:docMk/>
            <pc:sldMk cId="4033453401" sldId="292"/>
            <ac:spMk id="13" creationId="{9BEA0737-99C4-3FA9-55EE-241C352116B6}"/>
          </ac:spMkLst>
        </pc:spChg>
      </pc:sldChg>
      <pc:sldChg chg="modSp mod">
        <pc:chgData name="TT App Toma de Zacatecas" userId="550e613ec7fdbbf2" providerId="LiveId" clId="{AE9CFD41-417E-4425-B4B8-7F9EB5EC1C83}" dt="2025-01-13T04:09:51.620" v="746" actId="20577"/>
        <pc:sldMkLst>
          <pc:docMk/>
          <pc:sldMk cId="4182142292" sldId="293"/>
        </pc:sldMkLst>
        <pc:spChg chg="mod">
          <ac:chgData name="TT App Toma de Zacatecas" userId="550e613ec7fdbbf2" providerId="LiveId" clId="{AE9CFD41-417E-4425-B4B8-7F9EB5EC1C83}" dt="2025-01-13T04:09:51.620" v="746" actId="20577"/>
          <ac:spMkLst>
            <pc:docMk/>
            <pc:sldMk cId="4182142292" sldId="293"/>
            <ac:spMk id="5" creationId="{102ADED0-DAA1-074C-5678-B2AE93BA394F}"/>
          </ac:spMkLst>
        </pc:spChg>
      </pc:sldChg>
      <pc:sldChg chg="modSp mod">
        <pc:chgData name="TT App Toma de Zacatecas" userId="550e613ec7fdbbf2" providerId="LiveId" clId="{AE9CFD41-417E-4425-B4B8-7F9EB5EC1C83}" dt="2025-01-13T04:10:09.965" v="750" actId="20577"/>
        <pc:sldMkLst>
          <pc:docMk/>
          <pc:sldMk cId="2422901496" sldId="294"/>
        </pc:sldMkLst>
        <pc:spChg chg="mod">
          <ac:chgData name="TT App Toma de Zacatecas" userId="550e613ec7fdbbf2" providerId="LiveId" clId="{AE9CFD41-417E-4425-B4B8-7F9EB5EC1C83}" dt="2025-01-13T04:10:09.965" v="750" actId="20577"/>
          <ac:spMkLst>
            <pc:docMk/>
            <pc:sldMk cId="2422901496" sldId="294"/>
            <ac:spMk id="5" creationId="{D666DAF7-2DEA-2262-38E9-50AAB473E461}"/>
          </ac:spMkLst>
        </pc:spChg>
      </pc:sldChg>
      <pc:sldChg chg="modSp mod">
        <pc:chgData name="TT App Toma de Zacatecas" userId="550e613ec7fdbbf2" providerId="LiveId" clId="{AE9CFD41-417E-4425-B4B8-7F9EB5EC1C83}" dt="2025-01-13T04:10:16.583" v="752" actId="20577"/>
        <pc:sldMkLst>
          <pc:docMk/>
          <pc:sldMk cId="466635376" sldId="296"/>
        </pc:sldMkLst>
        <pc:spChg chg="mod">
          <ac:chgData name="TT App Toma de Zacatecas" userId="550e613ec7fdbbf2" providerId="LiveId" clId="{AE9CFD41-417E-4425-B4B8-7F9EB5EC1C83}" dt="2025-01-13T04:10:16.583" v="752" actId="20577"/>
          <ac:spMkLst>
            <pc:docMk/>
            <pc:sldMk cId="466635376" sldId="296"/>
            <ac:spMk id="10" creationId="{8D3592AE-CF54-87E3-0D6D-1DB3A25B7A54}"/>
          </ac:spMkLst>
        </pc:spChg>
      </pc:sldChg>
      <pc:sldChg chg="modSp mod">
        <pc:chgData name="TT App Toma de Zacatecas" userId="550e613ec7fdbbf2" providerId="LiveId" clId="{AE9CFD41-417E-4425-B4B8-7F9EB5EC1C83}" dt="2025-01-13T04:10:33.184" v="754" actId="20577"/>
        <pc:sldMkLst>
          <pc:docMk/>
          <pc:sldMk cId="2743295383" sldId="301"/>
        </pc:sldMkLst>
        <pc:spChg chg="mod">
          <ac:chgData name="TT App Toma de Zacatecas" userId="550e613ec7fdbbf2" providerId="LiveId" clId="{AE9CFD41-417E-4425-B4B8-7F9EB5EC1C83}" dt="2025-01-13T04:10:33.184" v="754" actId="20577"/>
          <ac:spMkLst>
            <pc:docMk/>
            <pc:sldMk cId="2743295383" sldId="301"/>
            <ac:spMk id="9" creationId="{E042A9EB-F1D8-49EF-3BCA-C81D4D9A7B9A}"/>
          </ac:spMkLst>
        </pc:spChg>
      </pc:sldChg>
      <pc:sldChg chg="modSp mod">
        <pc:chgData name="TT App Toma de Zacatecas" userId="550e613ec7fdbbf2" providerId="LiveId" clId="{AE9CFD41-417E-4425-B4B8-7F9EB5EC1C83}" dt="2025-01-13T04:11:11.495" v="762" actId="20577"/>
        <pc:sldMkLst>
          <pc:docMk/>
          <pc:sldMk cId="3810229760" sldId="302"/>
        </pc:sldMkLst>
        <pc:spChg chg="mod">
          <ac:chgData name="TT App Toma de Zacatecas" userId="550e613ec7fdbbf2" providerId="LiveId" clId="{AE9CFD41-417E-4425-B4B8-7F9EB5EC1C83}" dt="2025-01-13T04:11:11.495" v="762" actId="20577"/>
          <ac:spMkLst>
            <pc:docMk/>
            <pc:sldMk cId="3810229760" sldId="302"/>
            <ac:spMk id="5" creationId="{02A4A51E-0E2C-BC8A-509D-1095F9F77E34}"/>
          </ac:spMkLst>
        </pc:spChg>
        <pc:graphicFrameChg chg="modGraphic">
          <ac:chgData name="TT App Toma de Zacatecas" userId="550e613ec7fdbbf2" providerId="LiveId" clId="{AE9CFD41-417E-4425-B4B8-7F9EB5EC1C83}" dt="2025-01-11T22:29:03.903" v="565" actId="20577"/>
          <ac:graphicFrameMkLst>
            <pc:docMk/>
            <pc:sldMk cId="3810229760" sldId="302"/>
            <ac:graphicFrameMk id="15" creationId="{C37687C8-38A8-82D1-AD8F-72C0D388ADBC}"/>
          </ac:graphicFrameMkLst>
        </pc:graphicFrameChg>
      </pc:sldChg>
      <pc:sldChg chg="ord">
        <pc:chgData name="TT App Toma de Zacatecas" userId="550e613ec7fdbbf2" providerId="LiveId" clId="{AE9CFD41-417E-4425-B4B8-7F9EB5EC1C83}" dt="2025-01-13T01:09:01.948" v="734"/>
        <pc:sldMkLst>
          <pc:docMk/>
          <pc:sldMk cId="3283112451" sldId="303"/>
        </pc:sldMkLst>
      </pc:sldChg>
      <pc:sldChg chg="modSp mod">
        <pc:chgData name="TT App Toma de Zacatecas" userId="550e613ec7fdbbf2" providerId="LiveId" clId="{AE9CFD41-417E-4425-B4B8-7F9EB5EC1C83}" dt="2025-01-13T04:11:30.441" v="766" actId="20577"/>
        <pc:sldMkLst>
          <pc:docMk/>
          <pc:sldMk cId="1656599221" sldId="310"/>
        </pc:sldMkLst>
        <pc:spChg chg="mod">
          <ac:chgData name="TT App Toma de Zacatecas" userId="550e613ec7fdbbf2" providerId="LiveId" clId="{AE9CFD41-417E-4425-B4B8-7F9EB5EC1C83}" dt="2025-01-13T04:11:30.441" v="766" actId="20577"/>
          <ac:spMkLst>
            <pc:docMk/>
            <pc:sldMk cId="1656599221" sldId="310"/>
            <ac:spMk id="9" creationId="{B4A429F5-6275-B7C6-3419-A09F249905F2}"/>
          </ac:spMkLst>
        </pc:spChg>
      </pc:sldChg>
      <pc:sldChg chg="modSp mod">
        <pc:chgData name="TT App Toma de Zacatecas" userId="550e613ec7fdbbf2" providerId="LiveId" clId="{AE9CFD41-417E-4425-B4B8-7F9EB5EC1C83}" dt="2025-01-13T04:11:50.436" v="772" actId="20577"/>
        <pc:sldMkLst>
          <pc:docMk/>
          <pc:sldMk cId="3048779405" sldId="314"/>
        </pc:sldMkLst>
        <pc:spChg chg="mod">
          <ac:chgData name="TT App Toma de Zacatecas" userId="550e613ec7fdbbf2" providerId="LiveId" clId="{AE9CFD41-417E-4425-B4B8-7F9EB5EC1C83}" dt="2025-01-13T04:11:50.436" v="772" actId="20577"/>
          <ac:spMkLst>
            <pc:docMk/>
            <pc:sldMk cId="3048779405" sldId="314"/>
            <ac:spMk id="10" creationId="{02583EA2-71A7-87C2-9439-CC506334C9D0}"/>
          </ac:spMkLst>
        </pc:spChg>
      </pc:sldChg>
      <pc:sldChg chg="addSp delSp modSp mod">
        <pc:chgData name="TT App Toma de Zacatecas" userId="550e613ec7fdbbf2" providerId="LiveId" clId="{AE9CFD41-417E-4425-B4B8-7F9EB5EC1C83}" dt="2025-01-13T04:11:01.763" v="760" actId="20577"/>
        <pc:sldMkLst>
          <pc:docMk/>
          <pc:sldMk cId="1763026474" sldId="315"/>
        </pc:sldMkLst>
        <pc:spChg chg="mod">
          <ac:chgData name="TT App Toma de Zacatecas" userId="550e613ec7fdbbf2" providerId="LiveId" clId="{AE9CFD41-417E-4425-B4B8-7F9EB5EC1C83}" dt="2025-01-13T04:11:01.763" v="760" actId="20577"/>
          <ac:spMkLst>
            <pc:docMk/>
            <pc:sldMk cId="1763026474" sldId="315"/>
            <ac:spMk id="41" creationId="{446ABD62-4DAF-BFD8-592F-5EEB9622B4E5}"/>
          </ac:spMkLst>
        </pc:spChg>
        <pc:graphicFrameChg chg="mod">
          <ac:chgData name="TT App Toma de Zacatecas" userId="550e613ec7fdbbf2" providerId="LiveId" clId="{AE9CFD41-417E-4425-B4B8-7F9EB5EC1C83}" dt="2025-01-11T22:24:02.265" v="500"/>
          <ac:graphicFrameMkLst>
            <pc:docMk/>
            <pc:sldMk cId="1763026474" sldId="315"/>
            <ac:graphicFrameMk id="18" creationId="{8DC4617F-9668-A629-A162-6FB51FF5E2F8}"/>
          </ac:graphicFrameMkLst>
        </pc:graphicFrameChg>
        <pc:picChg chg="add mod">
          <ac:chgData name="TT App Toma de Zacatecas" userId="550e613ec7fdbbf2" providerId="LiveId" clId="{AE9CFD41-417E-4425-B4B8-7F9EB5EC1C83}" dt="2025-01-11T20:13:06.202" v="289" actId="1076"/>
          <ac:picMkLst>
            <pc:docMk/>
            <pc:sldMk cId="1763026474" sldId="315"/>
            <ac:picMk id="6" creationId="{1FF1BA8C-F022-48C7-3962-BCE039F67754}"/>
          </ac:picMkLst>
        </pc:picChg>
        <pc:picChg chg="add mod">
          <ac:chgData name="TT App Toma de Zacatecas" userId="550e613ec7fdbbf2" providerId="LiveId" clId="{AE9CFD41-417E-4425-B4B8-7F9EB5EC1C83}" dt="2025-01-11T20:13:11.687" v="290" actId="1076"/>
          <ac:picMkLst>
            <pc:docMk/>
            <pc:sldMk cId="1763026474" sldId="315"/>
            <ac:picMk id="7" creationId="{74FA15FA-33A3-41BF-A60C-BFA8F5DDBBE6}"/>
          </ac:picMkLst>
        </pc:picChg>
        <pc:picChg chg="add mod">
          <ac:chgData name="TT App Toma de Zacatecas" userId="550e613ec7fdbbf2" providerId="LiveId" clId="{AE9CFD41-417E-4425-B4B8-7F9EB5EC1C83}" dt="2025-01-11T20:12:43.509" v="287" actId="1076"/>
          <ac:picMkLst>
            <pc:docMk/>
            <pc:sldMk cId="1763026474" sldId="315"/>
            <ac:picMk id="8" creationId="{1DA6B772-A964-9045-6526-1C8DE3A97D4E}"/>
          </ac:picMkLst>
        </pc:picChg>
        <pc:picChg chg="add mod">
          <ac:chgData name="TT App Toma de Zacatecas" userId="550e613ec7fdbbf2" providerId="LiveId" clId="{AE9CFD41-417E-4425-B4B8-7F9EB5EC1C83}" dt="2025-01-11T20:12:36.827" v="286" actId="1076"/>
          <ac:picMkLst>
            <pc:docMk/>
            <pc:sldMk cId="1763026474" sldId="315"/>
            <ac:picMk id="9" creationId="{E842048A-09E4-76EB-7A26-CFDFF09E73CD}"/>
          </ac:picMkLst>
        </pc:picChg>
        <pc:picChg chg="add mod">
          <ac:chgData name="TT App Toma de Zacatecas" userId="550e613ec7fdbbf2" providerId="LiveId" clId="{AE9CFD41-417E-4425-B4B8-7F9EB5EC1C83}" dt="2025-01-11T20:12:25.367" v="285" actId="1076"/>
          <ac:picMkLst>
            <pc:docMk/>
            <pc:sldMk cId="1763026474" sldId="315"/>
            <ac:picMk id="11" creationId="{5E356FC2-626F-EF54-3F2A-842AE6D85459}"/>
          </ac:picMkLst>
        </pc:picChg>
        <pc:picChg chg="add mod">
          <ac:chgData name="TT App Toma de Zacatecas" userId="550e613ec7fdbbf2" providerId="LiveId" clId="{AE9CFD41-417E-4425-B4B8-7F9EB5EC1C83}" dt="2025-01-11T20:12:20.795" v="284" actId="1076"/>
          <ac:picMkLst>
            <pc:docMk/>
            <pc:sldMk cId="1763026474" sldId="315"/>
            <ac:picMk id="12" creationId="{3C9706A8-1F8B-BEA1-3014-1137837D5E91}"/>
          </ac:picMkLst>
        </pc:picChg>
        <pc:picChg chg="add mod">
          <ac:chgData name="TT App Toma de Zacatecas" userId="550e613ec7fdbbf2" providerId="LiveId" clId="{AE9CFD41-417E-4425-B4B8-7F9EB5EC1C83}" dt="2025-01-11T20:12:13.889" v="283" actId="1076"/>
          <ac:picMkLst>
            <pc:docMk/>
            <pc:sldMk cId="1763026474" sldId="315"/>
            <ac:picMk id="13" creationId="{780AFC80-C149-181D-E736-648AC55509CC}"/>
          </ac:picMkLst>
        </pc:picChg>
        <pc:picChg chg="add mod">
          <ac:chgData name="TT App Toma de Zacatecas" userId="550e613ec7fdbbf2" providerId="LiveId" clId="{AE9CFD41-417E-4425-B4B8-7F9EB5EC1C83}" dt="2025-01-11T20:11:55.023" v="282" actId="1076"/>
          <ac:picMkLst>
            <pc:docMk/>
            <pc:sldMk cId="1763026474" sldId="315"/>
            <ac:picMk id="14" creationId="{C49AD8BA-D159-DA21-C562-16E71712DFA6}"/>
          </ac:picMkLst>
        </pc:picChg>
        <pc:picChg chg="add mod">
          <ac:chgData name="TT App Toma de Zacatecas" userId="550e613ec7fdbbf2" providerId="LiveId" clId="{AE9CFD41-417E-4425-B4B8-7F9EB5EC1C83}" dt="2025-01-11T20:11:43.334" v="281" actId="1076"/>
          <ac:picMkLst>
            <pc:docMk/>
            <pc:sldMk cId="1763026474" sldId="315"/>
            <ac:picMk id="15" creationId="{6F3FE25B-505D-489B-1E3B-8A7532659FA0}"/>
          </ac:picMkLst>
        </pc:picChg>
        <pc:picChg chg="add mod">
          <ac:chgData name="TT App Toma de Zacatecas" userId="550e613ec7fdbbf2" providerId="LiveId" clId="{AE9CFD41-417E-4425-B4B8-7F9EB5EC1C83}" dt="2025-01-11T20:11:34.837" v="280" actId="1076"/>
          <ac:picMkLst>
            <pc:docMk/>
            <pc:sldMk cId="1763026474" sldId="315"/>
            <ac:picMk id="16" creationId="{5BF38FE0-734C-6C28-B637-BD6F393788AD}"/>
          </ac:picMkLst>
        </pc:picChg>
        <pc:picChg chg="add mod">
          <ac:chgData name="TT App Toma de Zacatecas" userId="550e613ec7fdbbf2" providerId="LiveId" clId="{AE9CFD41-417E-4425-B4B8-7F9EB5EC1C83}" dt="2025-01-11T20:10:55.146" v="277" actId="1076"/>
          <ac:picMkLst>
            <pc:docMk/>
            <pc:sldMk cId="1763026474" sldId="315"/>
            <ac:picMk id="17" creationId="{C9D11479-BB61-D280-DB42-9C6BA276C473}"/>
          </ac:picMkLst>
        </pc:picChg>
        <pc:picChg chg="mod">
          <ac:chgData name="TT App Toma de Zacatecas" userId="550e613ec7fdbbf2" providerId="LiveId" clId="{AE9CFD41-417E-4425-B4B8-7F9EB5EC1C83}" dt="2025-01-11T20:01:25.950" v="173" actId="1076"/>
          <ac:picMkLst>
            <pc:docMk/>
            <pc:sldMk cId="1763026474" sldId="315"/>
            <ac:picMk id="19" creationId="{D09DA8B6-5EAD-102E-D3D9-D6E10D71F0B7}"/>
          </ac:picMkLst>
        </pc:picChg>
        <pc:picChg chg="add mod">
          <ac:chgData name="TT App Toma de Zacatecas" userId="550e613ec7fdbbf2" providerId="LiveId" clId="{AE9CFD41-417E-4425-B4B8-7F9EB5EC1C83}" dt="2025-01-11T20:10:13.193" v="273" actId="1076"/>
          <ac:picMkLst>
            <pc:docMk/>
            <pc:sldMk cId="1763026474" sldId="315"/>
            <ac:picMk id="29" creationId="{2FB9B353-C071-8B5B-FD5D-6611AD29BA2D}"/>
          </ac:picMkLst>
        </pc:picChg>
        <pc:picChg chg="add mod">
          <ac:chgData name="TT App Toma de Zacatecas" userId="550e613ec7fdbbf2" providerId="LiveId" clId="{AE9CFD41-417E-4425-B4B8-7F9EB5EC1C83}" dt="2025-01-11T20:10:07.120" v="272" actId="1076"/>
          <ac:picMkLst>
            <pc:docMk/>
            <pc:sldMk cId="1763026474" sldId="315"/>
            <ac:picMk id="30" creationId="{307E49D5-8272-65C8-0A94-37A6FD3CB8AE}"/>
          </ac:picMkLst>
        </pc:picChg>
        <pc:picChg chg="add mod">
          <ac:chgData name="TT App Toma de Zacatecas" userId="550e613ec7fdbbf2" providerId="LiveId" clId="{AE9CFD41-417E-4425-B4B8-7F9EB5EC1C83}" dt="2025-01-11T20:10:03.377" v="271" actId="1076"/>
          <ac:picMkLst>
            <pc:docMk/>
            <pc:sldMk cId="1763026474" sldId="315"/>
            <ac:picMk id="42" creationId="{9B1229D7-B10A-8BAB-2845-24705851C17F}"/>
          </ac:picMkLst>
        </pc:picChg>
        <pc:picChg chg="add mod">
          <ac:chgData name="TT App Toma de Zacatecas" userId="550e613ec7fdbbf2" providerId="LiveId" clId="{AE9CFD41-417E-4425-B4B8-7F9EB5EC1C83}" dt="2025-01-11T20:09:58.873" v="270" actId="1076"/>
          <ac:picMkLst>
            <pc:docMk/>
            <pc:sldMk cId="1763026474" sldId="315"/>
            <ac:picMk id="43" creationId="{55A470AA-663B-1C05-4263-8982442F064C}"/>
          </ac:picMkLst>
        </pc:picChg>
        <pc:picChg chg="add mod">
          <ac:chgData name="TT App Toma de Zacatecas" userId="550e613ec7fdbbf2" providerId="LiveId" clId="{AE9CFD41-417E-4425-B4B8-7F9EB5EC1C83}" dt="2025-01-11T20:10:41.789" v="276" actId="1076"/>
          <ac:picMkLst>
            <pc:docMk/>
            <pc:sldMk cId="1763026474" sldId="315"/>
            <ac:picMk id="44" creationId="{DD763D40-E489-664C-22E8-FE0AC3BBD759}"/>
          </ac:picMkLst>
        </pc:picChg>
        <pc:picChg chg="add mod">
          <ac:chgData name="TT App Toma de Zacatecas" userId="550e613ec7fdbbf2" providerId="LiveId" clId="{AE9CFD41-417E-4425-B4B8-7F9EB5EC1C83}" dt="2025-01-11T20:10:22.981" v="274" actId="1076"/>
          <ac:picMkLst>
            <pc:docMk/>
            <pc:sldMk cId="1763026474" sldId="315"/>
            <ac:picMk id="45" creationId="{CDEC0690-F143-D779-8E78-AA181088E755}"/>
          </ac:picMkLst>
        </pc:picChg>
        <pc:picChg chg="add mod">
          <ac:chgData name="TT App Toma de Zacatecas" userId="550e613ec7fdbbf2" providerId="LiveId" clId="{AE9CFD41-417E-4425-B4B8-7F9EB5EC1C83}" dt="2025-01-11T20:10:35.641" v="275" actId="1076"/>
          <ac:picMkLst>
            <pc:docMk/>
            <pc:sldMk cId="1763026474" sldId="315"/>
            <ac:picMk id="46" creationId="{7A958B3C-ECCA-70B2-27BC-EAFE36DE0183}"/>
          </ac:picMkLst>
        </pc:picChg>
        <pc:picChg chg="add mod">
          <ac:chgData name="TT App Toma de Zacatecas" userId="550e613ec7fdbbf2" providerId="LiveId" clId="{AE9CFD41-417E-4425-B4B8-7F9EB5EC1C83}" dt="2025-01-11T20:09:40.139" v="266" actId="1076"/>
          <ac:picMkLst>
            <pc:docMk/>
            <pc:sldMk cId="1763026474" sldId="315"/>
            <ac:picMk id="47" creationId="{9BC8BD32-C373-742C-6981-19AF718C2C02}"/>
          </ac:picMkLst>
        </pc:picChg>
        <pc:picChg chg="add mod">
          <ac:chgData name="TT App Toma de Zacatecas" userId="550e613ec7fdbbf2" providerId="LiveId" clId="{AE9CFD41-417E-4425-B4B8-7F9EB5EC1C83}" dt="2025-01-11T20:09:35.274" v="265" actId="1076"/>
          <ac:picMkLst>
            <pc:docMk/>
            <pc:sldMk cId="1763026474" sldId="315"/>
            <ac:picMk id="48" creationId="{BE1379B8-8011-598A-9C7F-0664FE075FB1}"/>
          </ac:picMkLst>
        </pc:picChg>
        <pc:picChg chg="add mod">
          <ac:chgData name="TT App Toma de Zacatecas" userId="550e613ec7fdbbf2" providerId="LiveId" clId="{AE9CFD41-417E-4425-B4B8-7F9EB5EC1C83}" dt="2025-01-11T20:09:28.419" v="264" actId="1076"/>
          <ac:picMkLst>
            <pc:docMk/>
            <pc:sldMk cId="1763026474" sldId="315"/>
            <ac:picMk id="49" creationId="{3C8D3552-CD89-7FC1-41F4-4AB10B565714}"/>
          </ac:picMkLst>
        </pc:picChg>
        <pc:picChg chg="add mod">
          <ac:chgData name="TT App Toma de Zacatecas" userId="550e613ec7fdbbf2" providerId="LiveId" clId="{AE9CFD41-417E-4425-B4B8-7F9EB5EC1C83}" dt="2025-01-11T22:23:08.989" v="489" actId="1076"/>
          <ac:picMkLst>
            <pc:docMk/>
            <pc:sldMk cId="1763026474" sldId="315"/>
            <ac:picMk id="50" creationId="{5BBBDE97-A35D-1FB6-7A55-74F64C709500}"/>
          </ac:picMkLst>
        </pc:picChg>
        <pc:picChg chg="add mod">
          <ac:chgData name="TT App Toma de Zacatecas" userId="550e613ec7fdbbf2" providerId="LiveId" clId="{AE9CFD41-417E-4425-B4B8-7F9EB5EC1C83}" dt="2025-01-11T22:23:02.157" v="488" actId="1076"/>
          <ac:picMkLst>
            <pc:docMk/>
            <pc:sldMk cId="1763026474" sldId="315"/>
            <ac:picMk id="51" creationId="{164E52FF-593E-B6B1-0593-D6C73D30593B}"/>
          </ac:picMkLst>
        </pc:picChg>
        <pc:picChg chg="add mod">
          <ac:chgData name="TT App Toma de Zacatecas" userId="550e613ec7fdbbf2" providerId="LiveId" clId="{AE9CFD41-417E-4425-B4B8-7F9EB5EC1C83}" dt="2025-01-11T22:22:18.944" v="487" actId="1076"/>
          <ac:picMkLst>
            <pc:docMk/>
            <pc:sldMk cId="1763026474" sldId="315"/>
            <ac:picMk id="52" creationId="{7A34CB48-45AC-B62E-C553-DCC133DCB8D4}"/>
          </ac:picMkLst>
        </pc:picChg>
        <pc:picChg chg="add mod">
          <ac:chgData name="TT App Toma de Zacatecas" userId="550e613ec7fdbbf2" providerId="LiveId" clId="{AE9CFD41-417E-4425-B4B8-7F9EB5EC1C83}" dt="2025-01-11T22:22:11.886" v="486" actId="1076"/>
          <ac:picMkLst>
            <pc:docMk/>
            <pc:sldMk cId="1763026474" sldId="315"/>
            <ac:picMk id="53" creationId="{723E6877-D3C7-955B-E7B1-5B08DB3DDBF7}"/>
          </ac:picMkLst>
        </pc:picChg>
        <pc:picChg chg="add mod">
          <ac:chgData name="TT App Toma de Zacatecas" userId="550e613ec7fdbbf2" providerId="LiveId" clId="{AE9CFD41-417E-4425-B4B8-7F9EB5EC1C83}" dt="2025-01-11T22:22:04.097" v="485" actId="1076"/>
          <ac:picMkLst>
            <pc:docMk/>
            <pc:sldMk cId="1763026474" sldId="315"/>
            <ac:picMk id="54" creationId="{D12BEE9E-1F2E-A081-FE3C-D9FFBBD77FC2}"/>
          </ac:picMkLst>
        </pc:picChg>
        <pc:picChg chg="add mod">
          <ac:chgData name="TT App Toma de Zacatecas" userId="550e613ec7fdbbf2" providerId="LiveId" clId="{AE9CFD41-417E-4425-B4B8-7F9EB5EC1C83}" dt="2025-01-11T22:21:54.636" v="484" actId="1076"/>
          <ac:picMkLst>
            <pc:docMk/>
            <pc:sldMk cId="1763026474" sldId="315"/>
            <ac:picMk id="55" creationId="{4EA674D3-59F2-BA3A-C492-680902D474CA}"/>
          </ac:picMkLst>
        </pc:picChg>
        <pc:picChg chg="add mod">
          <ac:chgData name="TT App Toma de Zacatecas" userId="550e613ec7fdbbf2" providerId="LiveId" clId="{AE9CFD41-417E-4425-B4B8-7F9EB5EC1C83}" dt="2025-01-11T22:21:44.459" v="483" actId="1076"/>
          <ac:picMkLst>
            <pc:docMk/>
            <pc:sldMk cId="1763026474" sldId="315"/>
            <ac:picMk id="56" creationId="{21820950-9610-35D9-DC23-A16112B91BEF}"/>
          </ac:picMkLst>
        </pc:picChg>
        <pc:picChg chg="add mod">
          <ac:chgData name="TT App Toma de Zacatecas" userId="550e613ec7fdbbf2" providerId="LiveId" clId="{AE9CFD41-417E-4425-B4B8-7F9EB5EC1C83}" dt="2025-01-11T22:21:39.123" v="482" actId="1076"/>
          <ac:picMkLst>
            <pc:docMk/>
            <pc:sldMk cId="1763026474" sldId="315"/>
            <ac:picMk id="57" creationId="{7140D5D4-97F8-8690-A153-E9D0207AE9D9}"/>
          </ac:picMkLst>
        </pc:picChg>
        <pc:picChg chg="add mod">
          <ac:chgData name="TT App Toma de Zacatecas" userId="550e613ec7fdbbf2" providerId="LiveId" clId="{AE9CFD41-417E-4425-B4B8-7F9EB5EC1C83}" dt="2025-01-11T22:21:33.920" v="481" actId="1076"/>
          <ac:picMkLst>
            <pc:docMk/>
            <pc:sldMk cId="1763026474" sldId="315"/>
            <ac:picMk id="58" creationId="{9E02C436-7E7A-7697-9D76-DB29A112B6BF}"/>
          </ac:picMkLst>
        </pc:picChg>
        <pc:picChg chg="add mod">
          <ac:chgData name="TT App Toma de Zacatecas" userId="550e613ec7fdbbf2" providerId="LiveId" clId="{AE9CFD41-417E-4425-B4B8-7F9EB5EC1C83}" dt="2025-01-11T22:21:24.497" v="480" actId="1076"/>
          <ac:picMkLst>
            <pc:docMk/>
            <pc:sldMk cId="1763026474" sldId="315"/>
            <ac:picMk id="59" creationId="{594C25B3-9D9C-C743-4C23-9040C9397F11}"/>
          </ac:picMkLst>
        </pc:picChg>
        <pc:picChg chg="add mod">
          <ac:chgData name="TT App Toma de Zacatecas" userId="550e613ec7fdbbf2" providerId="LiveId" clId="{AE9CFD41-417E-4425-B4B8-7F9EB5EC1C83}" dt="2025-01-11T22:21:15.080" v="479" actId="1076"/>
          <ac:picMkLst>
            <pc:docMk/>
            <pc:sldMk cId="1763026474" sldId="315"/>
            <ac:picMk id="60" creationId="{934A8877-6E73-880F-2C5C-B5BAFFA72EA2}"/>
          </ac:picMkLst>
        </pc:picChg>
        <pc:picChg chg="add mod">
          <ac:chgData name="TT App Toma de Zacatecas" userId="550e613ec7fdbbf2" providerId="LiveId" clId="{AE9CFD41-417E-4425-B4B8-7F9EB5EC1C83}" dt="2025-01-11T22:20:43.588" v="477" actId="1076"/>
          <ac:picMkLst>
            <pc:docMk/>
            <pc:sldMk cId="1763026474" sldId="315"/>
            <ac:picMk id="61" creationId="{C6796761-AB68-C551-7BD3-C426BF03A002}"/>
          </ac:picMkLst>
        </pc:picChg>
        <pc:picChg chg="add mod">
          <ac:chgData name="TT App Toma de Zacatecas" userId="550e613ec7fdbbf2" providerId="LiveId" clId="{AE9CFD41-417E-4425-B4B8-7F9EB5EC1C83}" dt="2025-01-11T22:20:36.735" v="476" actId="1076"/>
          <ac:picMkLst>
            <pc:docMk/>
            <pc:sldMk cId="1763026474" sldId="315"/>
            <ac:picMk id="62" creationId="{BA8273E7-89DF-D5D6-526E-4DDDCD3D6E8F}"/>
          </ac:picMkLst>
        </pc:picChg>
        <pc:picChg chg="add mod">
          <ac:chgData name="TT App Toma de Zacatecas" userId="550e613ec7fdbbf2" providerId="LiveId" clId="{AE9CFD41-417E-4425-B4B8-7F9EB5EC1C83}" dt="2025-01-11T22:20:30.788" v="475" actId="1076"/>
          <ac:picMkLst>
            <pc:docMk/>
            <pc:sldMk cId="1763026474" sldId="315"/>
            <ac:picMk id="63" creationId="{10F3A9FD-6DEB-1BAA-1A9F-DFF6D90FF061}"/>
          </ac:picMkLst>
        </pc:picChg>
        <pc:picChg chg="add mod">
          <ac:chgData name="TT App Toma de Zacatecas" userId="550e613ec7fdbbf2" providerId="LiveId" clId="{AE9CFD41-417E-4425-B4B8-7F9EB5EC1C83}" dt="2025-01-11T22:20:18.983" v="474" actId="1076"/>
          <ac:picMkLst>
            <pc:docMk/>
            <pc:sldMk cId="1763026474" sldId="315"/>
            <ac:picMk id="64" creationId="{8669AE9D-5BDC-E6ED-2D64-029F0F973DD2}"/>
          </ac:picMkLst>
        </pc:picChg>
        <pc:picChg chg="add mod">
          <ac:chgData name="TT App Toma de Zacatecas" userId="550e613ec7fdbbf2" providerId="LiveId" clId="{AE9CFD41-417E-4425-B4B8-7F9EB5EC1C83}" dt="2025-01-11T22:19:01.596" v="468" actId="1076"/>
          <ac:picMkLst>
            <pc:docMk/>
            <pc:sldMk cId="1763026474" sldId="315"/>
            <ac:picMk id="65" creationId="{BD2BF16B-B861-9874-EFDC-306CA0694F82}"/>
          </ac:picMkLst>
        </pc:picChg>
        <pc:picChg chg="add mod">
          <ac:chgData name="TT App Toma de Zacatecas" userId="550e613ec7fdbbf2" providerId="LiveId" clId="{AE9CFD41-417E-4425-B4B8-7F9EB5EC1C83}" dt="2025-01-11T22:18:51.971" v="467" actId="1076"/>
          <ac:picMkLst>
            <pc:docMk/>
            <pc:sldMk cId="1763026474" sldId="315"/>
            <ac:picMk id="66" creationId="{52B077A3-53EE-F2B1-9E58-E7698E72A9C3}"/>
          </ac:picMkLst>
        </pc:picChg>
        <pc:picChg chg="add mod">
          <ac:chgData name="TT App Toma de Zacatecas" userId="550e613ec7fdbbf2" providerId="LiveId" clId="{AE9CFD41-417E-4425-B4B8-7F9EB5EC1C83}" dt="2025-01-11T22:18:33.876" v="466" actId="1076"/>
          <ac:picMkLst>
            <pc:docMk/>
            <pc:sldMk cId="1763026474" sldId="315"/>
            <ac:picMk id="67" creationId="{12D206FA-7E12-1926-3696-6A4FDA97398D}"/>
          </ac:picMkLst>
        </pc:picChg>
        <pc:picChg chg="add mod">
          <ac:chgData name="TT App Toma de Zacatecas" userId="550e613ec7fdbbf2" providerId="LiveId" clId="{AE9CFD41-417E-4425-B4B8-7F9EB5EC1C83}" dt="2025-01-11T20:17:09.268" v="459" actId="1076"/>
          <ac:picMkLst>
            <pc:docMk/>
            <pc:sldMk cId="1763026474" sldId="315"/>
            <ac:picMk id="68" creationId="{E256640A-AA2F-9D0A-08D5-413496896DA2}"/>
          </ac:picMkLst>
        </pc:picChg>
        <pc:picChg chg="add mod">
          <ac:chgData name="TT App Toma de Zacatecas" userId="550e613ec7fdbbf2" providerId="LiveId" clId="{AE9CFD41-417E-4425-B4B8-7F9EB5EC1C83}" dt="2025-01-11T20:16:49.917" v="458" actId="1076"/>
          <ac:picMkLst>
            <pc:docMk/>
            <pc:sldMk cId="1763026474" sldId="315"/>
            <ac:picMk id="69" creationId="{9C3E0F54-E92C-B7F8-E821-984CDEAA2844}"/>
          </ac:picMkLst>
        </pc:picChg>
        <pc:picChg chg="add mod">
          <ac:chgData name="TT App Toma de Zacatecas" userId="550e613ec7fdbbf2" providerId="LiveId" clId="{AE9CFD41-417E-4425-B4B8-7F9EB5EC1C83}" dt="2025-01-11T20:16:42.605" v="457" actId="1076"/>
          <ac:picMkLst>
            <pc:docMk/>
            <pc:sldMk cId="1763026474" sldId="315"/>
            <ac:picMk id="70" creationId="{B057D099-4FD7-B1A7-63D8-2AFBF5DD68B5}"/>
          </ac:picMkLst>
        </pc:picChg>
        <pc:picChg chg="add mod">
          <ac:chgData name="TT App Toma de Zacatecas" userId="550e613ec7fdbbf2" providerId="LiveId" clId="{AE9CFD41-417E-4425-B4B8-7F9EB5EC1C83}" dt="2025-01-11T20:16:06.440" v="456" actId="1076"/>
          <ac:picMkLst>
            <pc:docMk/>
            <pc:sldMk cId="1763026474" sldId="315"/>
            <ac:picMk id="71" creationId="{CE025CD7-9465-E672-3914-9FEFEF9666F1}"/>
          </ac:picMkLst>
        </pc:picChg>
        <pc:picChg chg="add mod">
          <ac:chgData name="TT App Toma de Zacatecas" userId="550e613ec7fdbbf2" providerId="LiveId" clId="{AE9CFD41-417E-4425-B4B8-7F9EB5EC1C83}" dt="2025-01-11T20:15:19.317" v="452" actId="1076"/>
          <ac:picMkLst>
            <pc:docMk/>
            <pc:sldMk cId="1763026474" sldId="315"/>
            <ac:picMk id="72" creationId="{3F282CFA-5BF4-333B-5BC0-6B172770EBE4}"/>
          </ac:picMkLst>
        </pc:picChg>
        <pc:picChg chg="add mod">
          <ac:chgData name="TT App Toma de Zacatecas" userId="550e613ec7fdbbf2" providerId="LiveId" clId="{AE9CFD41-417E-4425-B4B8-7F9EB5EC1C83}" dt="2025-01-11T20:15:06.851" v="451" actId="1076"/>
          <ac:picMkLst>
            <pc:docMk/>
            <pc:sldMk cId="1763026474" sldId="315"/>
            <ac:picMk id="73" creationId="{A11097FE-7C5D-F944-2238-9DA7314B69EC}"/>
          </ac:picMkLst>
        </pc:picChg>
        <pc:picChg chg="add mod">
          <ac:chgData name="TT App Toma de Zacatecas" userId="550e613ec7fdbbf2" providerId="LiveId" clId="{AE9CFD41-417E-4425-B4B8-7F9EB5EC1C83}" dt="2025-01-11T20:14:37.557" v="326" actId="1076"/>
          <ac:picMkLst>
            <pc:docMk/>
            <pc:sldMk cId="1763026474" sldId="315"/>
            <ac:picMk id="74" creationId="{71050AFC-9CCE-59DA-D568-60DA6382CA5C}"/>
          </ac:picMkLst>
        </pc:picChg>
        <pc:picChg chg="add mod">
          <ac:chgData name="TT App Toma de Zacatecas" userId="550e613ec7fdbbf2" providerId="LiveId" clId="{AE9CFD41-417E-4425-B4B8-7F9EB5EC1C83}" dt="2025-01-11T20:14:25.632" v="325" actId="1076"/>
          <ac:picMkLst>
            <pc:docMk/>
            <pc:sldMk cId="1763026474" sldId="315"/>
            <ac:picMk id="75" creationId="{F51507BA-ED8D-B20E-8E42-DB0E8430429F}"/>
          </ac:picMkLst>
        </pc:picChg>
        <pc:picChg chg="add mod">
          <ac:chgData name="TT App Toma de Zacatecas" userId="550e613ec7fdbbf2" providerId="LiveId" clId="{AE9CFD41-417E-4425-B4B8-7F9EB5EC1C83}" dt="2025-01-11T20:14:13.811" v="324" actId="1076"/>
          <ac:picMkLst>
            <pc:docMk/>
            <pc:sldMk cId="1763026474" sldId="315"/>
            <ac:picMk id="76" creationId="{6241AE2B-AB4D-445A-3168-813B25976136}"/>
          </ac:picMkLst>
        </pc:picChg>
        <pc:picChg chg="add mod">
          <ac:chgData name="TT App Toma de Zacatecas" userId="550e613ec7fdbbf2" providerId="LiveId" clId="{AE9CFD41-417E-4425-B4B8-7F9EB5EC1C83}" dt="2025-01-11T20:13:57.486" v="323" actId="1076"/>
          <ac:picMkLst>
            <pc:docMk/>
            <pc:sldMk cId="1763026474" sldId="315"/>
            <ac:picMk id="77" creationId="{E58B1913-C491-4125-0FF2-487E820C2271}"/>
          </ac:picMkLst>
        </pc:picChg>
        <pc:picChg chg="add mod">
          <ac:chgData name="TT App Toma de Zacatecas" userId="550e613ec7fdbbf2" providerId="LiveId" clId="{AE9CFD41-417E-4425-B4B8-7F9EB5EC1C83}" dt="2025-01-11T20:13:47.608" v="322" actId="1076"/>
          <ac:picMkLst>
            <pc:docMk/>
            <pc:sldMk cId="1763026474" sldId="315"/>
            <ac:picMk id="78" creationId="{65C1479C-5C4C-F24E-E699-2961134DD9E4}"/>
          </ac:picMkLst>
        </pc:picChg>
        <pc:picChg chg="add mod">
          <ac:chgData name="TT App Toma de Zacatecas" userId="550e613ec7fdbbf2" providerId="LiveId" clId="{AE9CFD41-417E-4425-B4B8-7F9EB5EC1C83}" dt="2025-01-11T20:13:41.607" v="321" actId="1076"/>
          <ac:picMkLst>
            <pc:docMk/>
            <pc:sldMk cId="1763026474" sldId="315"/>
            <ac:picMk id="79" creationId="{322AA952-8117-639A-97E6-4F6ED8A121BB}"/>
          </ac:picMkLst>
        </pc:picChg>
        <pc:picChg chg="add mod">
          <ac:chgData name="TT App Toma de Zacatecas" userId="550e613ec7fdbbf2" providerId="LiveId" clId="{AE9CFD41-417E-4425-B4B8-7F9EB5EC1C83}" dt="2025-01-11T22:23:57.535" v="499" actId="1076"/>
          <ac:picMkLst>
            <pc:docMk/>
            <pc:sldMk cId="1763026474" sldId="315"/>
            <ac:picMk id="80" creationId="{0B0F9B60-53B4-3C5A-C8F6-0E7220DA389D}"/>
          </ac:picMkLst>
        </pc:picChg>
        <pc:picChg chg="add mod">
          <ac:chgData name="TT App Toma de Zacatecas" userId="550e613ec7fdbbf2" providerId="LiveId" clId="{AE9CFD41-417E-4425-B4B8-7F9EB5EC1C83}" dt="2025-01-11T22:23:26.388" v="494" actId="1076"/>
          <ac:picMkLst>
            <pc:docMk/>
            <pc:sldMk cId="1763026474" sldId="315"/>
            <ac:picMk id="81" creationId="{93944E9B-8B73-FF68-CE86-ED3CA2EB6697}"/>
          </ac:picMkLst>
        </pc:picChg>
        <pc:picChg chg="add mod">
          <ac:chgData name="TT App Toma de Zacatecas" userId="550e613ec7fdbbf2" providerId="LiveId" clId="{AE9CFD41-417E-4425-B4B8-7F9EB5EC1C83}" dt="2025-01-11T22:23:21.169" v="493" actId="1076"/>
          <ac:picMkLst>
            <pc:docMk/>
            <pc:sldMk cId="1763026474" sldId="315"/>
            <ac:picMk id="82" creationId="{3DE35B4D-611D-9B1F-41EB-47AE3D197284}"/>
          </ac:picMkLst>
        </pc:picChg>
        <pc:picChg chg="add mod">
          <ac:chgData name="TT App Toma de Zacatecas" userId="550e613ec7fdbbf2" providerId="LiveId" clId="{AE9CFD41-417E-4425-B4B8-7F9EB5EC1C83}" dt="2025-01-11T22:23:51.741" v="498" actId="1076"/>
          <ac:picMkLst>
            <pc:docMk/>
            <pc:sldMk cId="1763026474" sldId="315"/>
            <ac:picMk id="83" creationId="{44437A0C-9B59-CC2E-7242-EC25857C4BF5}"/>
          </ac:picMkLst>
        </pc:picChg>
      </pc:sldChg>
      <pc:sldChg chg="modSp mod">
        <pc:chgData name="TT App Toma de Zacatecas" userId="550e613ec7fdbbf2" providerId="LiveId" clId="{AE9CFD41-417E-4425-B4B8-7F9EB5EC1C83}" dt="2025-01-13T04:11:43.331" v="770" actId="20577"/>
        <pc:sldMkLst>
          <pc:docMk/>
          <pc:sldMk cId="2299606711" sldId="316"/>
        </pc:sldMkLst>
        <pc:spChg chg="mod">
          <ac:chgData name="TT App Toma de Zacatecas" userId="550e613ec7fdbbf2" providerId="LiveId" clId="{AE9CFD41-417E-4425-B4B8-7F9EB5EC1C83}" dt="2025-01-13T04:11:43.331" v="770" actId="20577"/>
          <ac:spMkLst>
            <pc:docMk/>
            <pc:sldMk cId="2299606711" sldId="316"/>
            <ac:spMk id="13" creationId="{88DCE76E-0686-2608-1560-5FE90CA0E5BB}"/>
          </ac:spMkLst>
        </pc:spChg>
      </pc:sldChg>
      <pc:sldChg chg="modSp mod">
        <pc:chgData name="TT App Toma de Zacatecas" userId="550e613ec7fdbbf2" providerId="LiveId" clId="{AE9CFD41-417E-4425-B4B8-7F9EB5EC1C83}" dt="2025-01-13T04:12:34.454" v="776" actId="20577"/>
        <pc:sldMkLst>
          <pc:docMk/>
          <pc:sldMk cId="3424938561" sldId="317"/>
        </pc:sldMkLst>
        <pc:spChg chg="mod">
          <ac:chgData name="TT App Toma de Zacatecas" userId="550e613ec7fdbbf2" providerId="LiveId" clId="{AE9CFD41-417E-4425-B4B8-7F9EB5EC1C83}" dt="2025-01-13T04:12:34.454" v="776" actId="20577"/>
          <ac:spMkLst>
            <pc:docMk/>
            <pc:sldMk cId="3424938561" sldId="317"/>
            <ac:spMk id="10" creationId="{4CC7A330-1DC4-5112-9408-827F1A725F27}"/>
          </ac:spMkLst>
        </pc:spChg>
        <pc:graphicFrameChg chg="mod modGraphic">
          <ac:chgData name="TT App Toma de Zacatecas" userId="550e613ec7fdbbf2" providerId="LiveId" clId="{AE9CFD41-417E-4425-B4B8-7F9EB5EC1C83}" dt="2025-01-11T22:36:23.847" v="665" actId="404"/>
          <ac:graphicFrameMkLst>
            <pc:docMk/>
            <pc:sldMk cId="3424938561" sldId="317"/>
            <ac:graphicFrameMk id="7" creationId="{381F6ADF-7F59-124D-9919-BA8C984C2C4E}"/>
          </ac:graphicFrameMkLst>
        </pc:graphicFrameChg>
      </pc:sldChg>
      <pc:sldChg chg="modSp mod">
        <pc:chgData name="TT App Toma de Zacatecas" userId="550e613ec7fdbbf2" providerId="LiveId" clId="{AE9CFD41-417E-4425-B4B8-7F9EB5EC1C83}" dt="2025-01-13T04:11:36.570" v="768" actId="20577"/>
        <pc:sldMkLst>
          <pc:docMk/>
          <pc:sldMk cId="3518735227" sldId="318"/>
        </pc:sldMkLst>
        <pc:spChg chg="mod">
          <ac:chgData name="TT App Toma de Zacatecas" userId="550e613ec7fdbbf2" providerId="LiveId" clId="{AE9CFD41-417E-4425-B4B8-7F9EB5EC1C83}" dt="2025-01-13T04:11:36.570" v="768" actId="20577"/>
          <ac:spMkLst>
            <pc:docMk/>
            <pc:sldMk cId="3518735227" sldId="318"/>
            <ac:spMk id="10" creationId="{58BBCC4E-F276-2330-D8C5-C8C16A42EB8E}"/>
          </ac:spMkLst>
        </pc:spChg>
      </pc:sldChg>
      <pc:sldChg chg="modSp mod">
        <pc:chgData name="TT App Toma de Zacatecas" userId="550e613ec7fdbbf2" providerId="LiveId" clId="{AE9CFD41-417E-4425-B4B8-7F9EB5EC1C83}" dt="2025-01-13T04:10:43.213" v="758" actId="20577"/>
        <pc:sldMkLst>
          <pc:docMk/>
          <pc:sldMk cId="966068027" sldId="319"/>
        </pc:sldMkLst>
        <pc:spChg chg="mod">
          <ac:chgData name="TT App Toma de Zacatecas" userId="550e613ec7fdbbf2" providerId="LiveId" clId="{AE9CFD41-417E-4425-B4B8-7F9EB5EC1C83}" dt="2025-01-13T04:10:43.213" v="758" actId="20577"/>
          <ac:spMkLst>
            <pc:docMk/>
            <pc:sldMk cId="966068027" sldId="319"/>
            <ac:spMk id="9" creationId="{AB27D35D-B162-B432-FAB2-7D8D963B518C}"/>
          </ac:spMkLst>
        </pc:spChg>
      </pc:sldChg>
      <pc:sldChg chg="modSp mod">
        <pc:chgData name="TT App Toma de Zacatecas" userId="550e613ec7fdbbf2" providerId="LiveId" clId="{AE9CFD41-417E-4425-B4B8-7F9EB5EC1C83}" dt="2025-01-13T04:09:19.200" v="738" actId="20577"/>
        <pc:sldMkLst>
          <pc:docMk/>
          <pc:sldMk cId="3381297095" sldId="321"/>
        </pc:sldMkLst>
        <pc:spChg chg="mod">
          <ac:chgData name="TT App Toma de Zacatecas" userId="550e613ec7fdbbf2" providerId="LiveId" clId="{AE9CFD41-417E-4425-B4B8-7F9EB5EC1C83}" dt="2025-01-13T04:09:19.200" v="738" actId="20577"/>
          <ac:spMkLst>
            <pc:docMk/>
            <pc:sldMk cId="3381297095" sldId="321"/>
            <ac:spMk id="26" creationId="{45027656-C5A3-A359-545A-6F87D8D2498C}"/>
          </ac:spMkLst>
        </pc:spChg>
      </pc:sldChg>
      <pc:sldChg chg="modSp mod">
        <pc:chgData name="TT App Toma de Zacatecas" userId="550e613ec7fdbbf2" providerId="LiveId" clId="{AE9CFD41-417E-4425-B4B8-7F9EB5EC1C83}" dt="2025-01-13T04:10:03.073" v="748" actId="20577"/>
        <pc:sldMkLst>
          <pc:docMk/>
          <pc:sldMk cId="89497265" sldId="322"/>
        </pc:sldMkLst>
        <pc:spChg chg="mod">
          <ac:chgData name="TT App Toma de Zacatecas" userId="550e613ec7fdbbf2" providerId="LiveId" clId="{AE9CFD41-417E-4425-B4B8-7F9EB5EC1C83}" dt="2025-01-13T04:10:03.073" v="748" actId="20577"/>
          <ac:spMkLst>
            <pc:docMk/>
            <pc:sldMk cId="89497265" sldId="322"/>
            <ac:spMk id="5" creationId="{ECC9EE42-1F2D-4034-9A02-D6952F7FBEB6}"/>
          </ac:spMkLst>
        </pc:spChg>
      </pc:sldChg>
      <pc:sldChg chg="add del">
        <pc:chgData name="TT App Toma de Zacatecas" userId="550e613ec7fdbbf2" providerId="LiveId" clId="{AE9CFD41-417E-4425-B4B8-7F9EB5EC1C83}" dt="2025-01-12T22:24:51.048" v="705" actId="47"/>
        <pc:sldMkLst>
          <pc:docMk/>
          <pc:sldMk cId="1025952705" sldId="323"/>
        </pc:sldMkLst>
      </pc:sldChg>
      <pc:sldChg chg="delSp modSp add del mod delAnim">
        <pc:chgData name="TT App Toma de Zacatecas" userId="550e613ec7fdbbf2" providerId="LiveId" clId="{AE9CFD41-417E-4425-B4B8-7F9EB5EC1C83}" dt="2025-01-11T23:05:46.319" v="703" actId="47"/>
        <pc:sldMkLst>
          <pc:docMk/>
          <pc:sldMk cId="1830398452" sldId="323"/>
        </pc:sldMkLst>
      </pc:sldChg>
    </pc:docChg>
  </pc:docChgLst>
  <pc:docChgLst>
    <pc:chgData name="TT App Toma de Zacatecas" userId="550e613ec7fdbbf2" providerId="Windows Live" clId="Web-{BDDD0952-B4E1-F7DC-D961-662A7BA45C6C}"/>
    <pc:docChg chg="delSld modSld">
      <pc:chgData name="TT App Toma de Zacatecas" userId="550e613ec7fdbbf2" providerId="Windows Live" clId="Web-{BDDD0952-B4E1-F7DC-D961-662A7BA45C6C}" dt="2025-01-13T02:38:44.769" v="7"/>
      <pc:docMkLst>
        <pc:docMk/>
      </pc:docMkLst>
      <pc:sldChg chg="modSp">
        <pc:chgData name="TT App Toma de Zacatecas" userId="550e613ec7fdbbf2" providerId="Windows Live" clId="Web-{BDDD0952-B4E1-F7DC-D961-662A7BA45C6C}" dt="2025-01-13T02:38:44.769" v="7"/>
        <pc:sldMkLst>
          <pc:docMk/>
          <pc:sldMk cId="3810229760" sldId="302"/>
        </pc:sldMkLst>
        <pc:graphicFrameChg chg="mod modGraphic">
          <ac:chgData name="TT App Toma de Zacatecas" userId="550e613ec7fdbbf2" providerId="Windows Live" clId="Web-{BDDD0952-B4E1-F7DC-D961-662A7BA45C6C}" dt="2025-01-13T02:38:44.769" v="7"/>
          <ac:graphicFrameMkLst>
            <pc:docMk/>
            <pc:sldMk cId="3810229760" sldId="302"/>
            <ac:graphicFrameMk id="15" creationId="{C37687C8-38A8-82D1-AD8F-72C0D388ADBC}"/>
          </ac:graphicFrameMkLst>
        </pc:graphicFrameChg>
      </pc:sldChg>
      <pc:sldChg chg="modSp">
        <pc:chgData name="TT App Toma de Zacatecas" userId="550e613ec7fdbbf2" providerId="Windows Live" clId="Web-{BDDD0952-B4E1-F7DC-D961-662A7BA45C6C}" dt="2025-01-13T02:35:24.436" v="3" actId="20577"/>
        <pc:sldMkLst>
          <pc:docMk/>
          <pc:sldMk cId="3283112451" sldId="303"/>
        </pc:sldMkLst>
        <pc:spChg chg="mod">
          <ac:chgData name="TT App Toma de Zacatecas" userId="550e613ec7fdbbf2" providerId="Windows Live" clId="Web-{BDDD0952-B4E1-F7DC-D961-662A7BA45C6C}" dt="2025-01-13T02:35:24.436" v="3" actId="20577"/>
          <ac:spMkLst>
            <pc:docMk/>
            <pc:sldMk cId="3283112451" sldId="303"/>
            <ac:spMk id="38" creationId="{6322C8A0-C501-A926-279D-045066191332}"/>
          </ac:spMkLst>
        </pc:spChg>
      </pc:sldChg>
      <pc:sldChg chg="del">
        <pc:chgData name="TT App Toma de Zacatecas" userId="550e613ec7fdbbf2" providerId="Windows Live" clId="Web-{BDDD0952-B4E1-F7DC-D961-662A7BA45C6C}" dt="2025-01-13T02:34:45.732" v="0"/>
        <pc:sldMkLst>
          <pc:docMk/>
          <pc:sldMk cId="4186605298" sldId="305"/>
        </pc:sldMkLst>
      </pc:sldChg>
    </pc:docChg>
  </pc:docChgLst>
  <pc:docChgLst>
    <pc:chgData name="TT App Toma de Zacatecas" userId="550e613ec7fdbbf2" providerId="Windows Live" clId="Web-{5BF17895-017E-BF8E-B425-AE2767D962CD}"/>
    <pc:docChg chg="modSld">
      <pc:chgData name="TT App Toma de Zacatecas" userId="550e613ec7fdbbf2" providerId="Windows Live" clId="Web-{5BF17895-017E-BF8E-B425-AE2767D962CD}" dt="2025-01-13T03:00:21.608" v="0"/>
      <pc:docMkLst>
        <pc:docMk/>
      </pc:docMkLst>
      <pc:sldChg chg="delSp">
        <pc:chgData name="TT App Toma de Zacatecas" userId="550e613ec7fdbbf2" providerId="Windows Live" clId="Web-{5BF17895-017E-BF8E-B425-AE2767D962CD}" dt="2025-01-13T03:00:21.608" v="0"/>
        <pc:sldMkLst>
          <pc:docMk/>
          <pc:sldMk cId="2736283221" sldId="309"/>
        </pc:sldMkLst>
        <pc:spChg chg="del">
          <ac:chgData name="TT App Toma de Zacatecas" userId="550e613ec7fdbbf2" providerId="Windows Live" clId="Web-{5BF17895-017E-BF8E-B425-AE2767D962CD}" dt="2025-01-13T03:00:21.608" v="0"/>
          <ac:spMkLst>
            <pc:docMk/>
            <pc:sldMk cId="2736283221" sldId="309"/>
            <ac:spMk id="45" creationId="{498DC60A-E1FC-39C6-E2C9-417A340C12C2}"/>
          </ac:spMkLst>
        </pc:spChg>
      </pc:sldChg>
    </pc:docChg>
  </pc:docChgLst>
  <pc:docChgLst>
    <pc:chgData name="TT App Toma de Zacatecas" userId="550e613ec7fdbbf2" providerId="LiveId" clId="{6D335CE1-4BA8-4A72-B790-E15C1182E0FE}"/>
    <pc:docChg chg="undo custSel delSld modSld">
      <pc:chgData name="TT App Toma de Zacatecas" userId="550e613ec7fdbbf2" providerId="LiveId" clId="{6D335CE1-4BA8-4A72-B790-E15C1182E0FE}" dt="2025-01-13T01:31:55.333" v="244" actId="47"/>
      <pc:docMkLst>
        <pc:docMk/>
      </pc:docMkLst>
      <pc:sldChg chg="modSp mod">
        <pc:chgData name="TT App Toma de Zacatecas" userId="550e613ec7fdbbf2" providerId="LiveId" clId="{6D335CE1-4BA8-4A72-B790-E15C1182E0FE}" dt="2025-01-12T04:41:17.497" v="34" actId="20577"/>
        <pc:sldMkLst>
          <pc:docMk/>
          <pc:sldMk cId="0" sldId="257"/>
        </pc:sldMkLst>
        <pc:spChg chg="mod">
          <ac:chgData name="TT App Toma de Zacatecas" userId="550e613ec7fdbbf2" providerId="LiveId" clId="{6D335CE1-4BA8-4A72-B790-E15C1182E0FE}" dt="2025-01-12T04:41:17.497" v="34" actId="20577"/>
          <ac:spMkLst>
            <pc:docMk/>
            <pc:sldMk cId="0" sldId="257"/>
            <ac:spMk id="35" creationId="{00000000-0000-0000-0000-000000000000}"/>
          </ac:spMkLst>
        </pc:spChg>
      </pc:sldChg>
      <pc:sldChg chg="modSp mod">
        <pc:chgData name="TT App Toma de Zacatecas" userId="550e613ec7fdbbf2" providerId="LiveId" clId="{6D335CE1-4BA8-4A72-B790-E15C1182E0FE}" dt="2025-01-12T05:19:27.206" v="213" actId="20577"/>
        <pc:sldMkLst>
          <pc:docMk/>
          <pc:sldMk cId="4033453401" sldId="292"/>
        </pc:sldMkLst>
        <pc:spChg chg="mod">
          <ac:chgData name="TT App Toma de Zacatecas" userId="550e613ec7fdbbf2" providerId="LiveId" clId="{6D335CE1-4BA8-4A72-B790-E15C1182E0FE}" dt="2025-01-12T05:19:27.206" v="213" actId="20577"/>
          <ac:spMkLst>
            <pc:docMk/>
            <pc:sldMk cId="4033453401" sldId="292"/>
            <ac:spMk id="13" creationId="{9BEA0737-99C4-3FA9-55EE-241C352116B6}"/>
          </ac:spMkLst>
        </pc:spChg>
      </pc:sldChg>
      <pc:sldChg chg="modSp mod">
        <pc:chgData name="TT App Toma de Zacatecas" userId="550e613ec7fdbbf2" providerId="LiveId" clId="{6D335CE1-4BA8-4A72-B790-E15C1182E0FE}" dt="2025-01-12T05:18:17.654" v="199" actId="20577"/>
        <pc:sldMkLst>
          <pc:docMk/>
          <pc:sldMk cId="2422901496" sldId="294"/>
        </pc:sldMkLst>
        <pc:spChg chg="mod">
          <ac:chgData name="TT App Toma de Zacatecas" userId="550e613ec7fdbbf2" providerId="LiveId" clId="{6D335CE1-4BA8-4A72-B790-E15C1182E0FE}" dt="2025-01-12T05:18:17.654" v="199" actId="20577"/>
          <ac:spMkLst>
            <pc:docMk/>
            <pc:sldMk cId="2422901496" sldId="294"/>
            <ac:spMk id="5" creationId="{D666DAF7-2DEA-2262-38E9-50AAB473E461}"/>
          </ac:spMkLst>
        </pc:spChg>
      </pc:sldChg>
      <pc:sldChg chg="modSp mod">
        <pc:chgData name="TT App Toma de Zacatecas" userId="550e613ec7fdbbf2" providerId="LiveId" clId="{6D335CE1-4BA8-4A72-B790-E15C1182E0FE}" dt="2025-01-12T05:18:30.284" v="201" actId="20577"/>
        <pc:sldMkLst>
          <pc:docMk/>
          <pc:sldMk cId="466635376" sldId="296"/>
        </pc:sldMkLst>
        <pc:spChg chg="mod">
          <ac:chgData name="TT App Toma de Zacatecas" userId="550e613ec7fdbbf2" providerId="LiveId" clId="{6D335CE1-4BA8-4A72-B790-E15C1182E0FE}" dt="2025-01-12T05:18:30.284" v="201" actId="20577"/>
          <ac:spMkLst>
            <pc:docMk/>
            <pc:sldMk cId="466635376" sldId="296"/>
            <ac:spMk id="10" creationId="{8D3592AE-CF54-87E3-0D6D-1DB3A25B7A54}"/>
          </ac:spMkLst>
        </pc:spChg>
      </pc:sldChg>
      <pc:sldChg chg="modSp mod">
        <pc:chgData name="TT App Toma de Zacatecas" userId="550e613ec7fdbbf2" providerId="LiveId" clId="{6D335CE1-4BA8-4A72-B790-E15C1182E0FE}" dt="2025-01-12T05:18:36.365" v="203" actId="20577"/>
        <pc:sldMkLst>
          <pc:docMk/>
          <pc:sldMk cId="2743295383" sldId="301"/>
        </pc:sldMkLst>
        <pc:spChg chg="mod">
          <ac:chgData name="TT App Toma de Zacatecas" userId="550e613ec7fdbbf2" providerId="LiveId" clId="{6D335CE1-4BA8-4A72-B790-E15C1182E0FE}" dt="2025-01-12T05:18:36.365" v="203" actId="20577"/>
          <ac:spMkLst>
            <pc:docMk/>
            <pc:sldMk cId="2743295383" sldId="301"/>
            <ac:spMk id="9" creationId="{E042A9EB-F1D8-49EF-3BCA-C81D4D9A7B9A}"/>
          </ac:spMkLst>
        </pc:spChg>
      </pc:sldChg>
      <pc:sldChg chg="modSp mod">
        <pc:chgData name="TT App Toma de Zacatecas" userId="550e613ec7fdbbf2" providerId="LiveId" clId="{6D335CE1-4BA8-4A72-B790-E15C1182E0FE}" dt="2025-01-12T05:19:21.441" v="211" actId="20577"/>
        <pc:sldMkLst>
          <pc:docMk/>
          <pc:sldMk cId="3810229760" sldId="302"/>
        </pc:sldMkLst>
        <pc:spChg chg="mod">
          <ac:chgData name="TT App Toma de Zacatecas" userId="550e613ec7fdbbf2" providerId="LiveId" clId="{6D335CE1-4BA8-4A72-B790-E15C1182E0FE}" dt="2025-01-12T05:19:21.441" v="211" actId="20577"/>
          <ac:spMkLst>
            <pc:docMk/>
            <pc:sldMk cId="3810229760" sldId="302"/>
            <ac:spMk id="5" creationId="{02A4A51E-0E2C-BC8A-509D-1095F9F77E34}"/>
          </ac:spMkLst>
        </pc:spChg>
      </pc:sldChg>
      <pc:sldChg chg="modSp mod">
        <pc:chgData name="TT App Toma de Zacatecas" userId="550e613ec7fdbbf2" providerId="LiveId" clId="{6D335CE1-4BA8-4A72-B790-E15C1182E0FE}" dt="2025-01-12T05:19:32.771" v="215" actId="20577"/>
        <pc:sldMkLst>
          <pc:docMk/>
          <pc:sldMk cId="1656599221" sldId="310"/>
        </pc:sldMkLst>
        <pc:spChg chg="mod">
          <ac:chgData name="TT App Toma de Zacatecas" userId="550e613ec7fdbbf2" providerId="LiveId" clId="{6D335CE1-4BA8-4A72-B790-E15C1182E0FE}" dt="2025-01-12T05:19:32.771" v="215" actId="20577"/>
          <ac:spMkLst>
            <pc:docMk/>
            <pc:sldMk cId="1656599221" sldId="310"/>
            <ac:spMk id="9" creationId="{B4A429F5-6275-B7C6-3419-A09F249905F2}"/>
          </ac:spMkLst>
        </pc:spChg>
      </pc:sldChg>
      <pc:sldChg chg="addSp delSp modSp mod">
        <pc:chgData name="TT App Toma de Zacatecas" userId="550e613ec7fdbbf2" providerId="LiveId" clId="{6D335CE1-4BA8-4A72-B790-E15C1182E0FE}" dt="2025-01-12T22:48:09.399" v="242" actId="1076"/>
        <pc:sldMkLst>
          <pc:docMk/>
          <pc:sldMk cId="4113162921" sldId="311"/>
        </pc:sldMkLst>
        <pc:picChg chg="add del">
          <ac:chgData name="TT App Toma de Zacatecas" userId="550e613ec7fdbbf2" providerId="LiveId" clId="{6D335CE1-4BA8-4A72-B790-E15C1182E0FE}" dt="2025-01-12T05:34:38.458" v="224" actId="478"/>
          <ac:picMkLst>
            <pc:docMk/>
            <pc:sldMk cId="4113162921" sldId="311"/>
            <ac:picMk id="8" creationId="{51536833-25D8-5970-5E91-E7A24365C78D}"/>
          </ac:picMkLst>
        </pc:picChg>
        <pc:picChg chg="add mod">
          <ac:chgData name="TT App Toma de Zacatecas" userId="550e613ec7fdbbf2" providerId="LiveId" clId="{6D335CE1-4BA8-4A72-B790-E15C1182E0FE}" dt="2025-01-12T22:48:09.399" v="242" actId="1076"/>
          <ac:picMkLst>
            <pc:docMk/>
            <pc:sldMk cId="4113162921" sldId="311"/>
            <ac:picMk id="12" creationId="{9B574869-A725-ED16-B1FC-358CEF2EBD50}"/>
          </ac:picMkLst>
        </pc:picChg>
        <pc:picChg chg="add del mod">
          <ac:chgData name="TT App Toma de Zacatecas" userId="550e613ec7fdbbf2" providerId="LiveId" clId="{6D335CE1-4BA8-4A72-B790-E15C1182E0FE}" dt="2025-01-12T22:47:55.352" v="240" actId="478"/>
          <ac:picMkLst>
            <pc:docMk/>
            <pc:sldMk cId="4113162921" sldId="311"/>
            <ac:picMk id="13" creationId="{18757D4F-352A-C92B-BEBC-4F038FED24F4}"/>
          </ac:picMkLst>
        </pc:picChg>
      </pc:sldChg>
      <pc:sldChg chg="del">
        <pc:chgData name="TT App Toma de Zacatecas" userId="550e613ec7fdbbf2" providerId="LiveId" clId="{6D335CE1-4BA8-4A72-B790-E15C1182E0FE}" dt="2025-01-13T01:31:49.466" v="243" actId="47"/>
        <pc:sldMkLst>
          <pc:docMk/>
          <pc:sldMk cId="3033814361" sldId="312"/>
        </pc:sldMkLst>
      </pc:sldChg>
      <pc:sldChg chg="del">
        <pc:chgData name="TT App Toma de Zacatecas" userId="550e613ec7fdbbf2" providerId="LiveId" clId="{6D335CE1-4BA8-4A72-B790-E15C1182E0FE}" dt="2025-01-13T01:31:55.333" v="244" actId="47"/>
        <pc:sldMkLst>
          <pc:docMk/>
          <pc:sldMk cId="3800235869" sldId="313"/>
        </pc:sldMkLst>
      </pc:sldChg>
      <pc:sldChg chg="modSp mod">
        <pc:chgData name="TT App Toma de Zacatecas" userId="550e613ec7fdbbf2" providerId="LiveId" clId="{6D335CE1-4BA8-4A72-B790-E15C1182E0FE}" dt="2025-01-12T05:19:54.046" v="221" actId="20577"/>
        <pc:sldMkLst>
          <pc:docMk/>
          <pc:sldMk cId="3048779405" sldId="314"/>
        </pc:sldMkLst>
        <pc:spChg chg="mod">
          <ac:chgData name="TT App Toma de Zacatecas" userId="550e613ec7fdbbf2" providerId="LiveId" clId="{6D335CE1-4BA8-4A72-B790-E15C1182E0FE}" dt="2025-01-12T05:19:54.046" v="221" actId="20577"/>
          <ac:spMkLst>
            <pc:docMk/>
            <pc:sldMk cId="3048779405" sldId="314"/>
            <ac:spMk id="10" creationId="{02583EA2-71A7-87C2-9439-CC506334C9D0}"/>
          </ac:spMkLst>
        </pc:spChg>
      </pc:sldChg>
      <pc:sldChg chg="modSp mod">
        <pc:chgData name="TT App Toma de Zacatecas" userId="550e613ec7fdbbf2" providerId="LiveId" clId="{6D335CE1-4BA8-4A72-B790-E15C1182E0FE}" dt="2025-01-12T05:19:15.612" v="209" actId="20577"/>
        <pc:sldMkLst>
          <pc:docMk/>
          <pc:sldMk cId="1763026474" sldId="315"/>
        </pc:sldMkLst>
        <pc:spChg chg="mod">
          <ac:chgData name="TT App Toma de Zacatecas" userId="550e613ec7fdbbf2" providerId="LiveId" clId="{6D335CE1-4BA8-4A72-B790-E15C1182E0FE}" dt="2025-01-12T05:19:15.612" v="209" actId="20577"/>
          <ac:spMkLst>
            <pc:docMk/>
            <pc:sldMk cId="1763026474" sldId="315"/>
            <ac:spMk id="41" creationId="{446ABD62-4DAF-BFD8-592F-5EEB9622B4E5}"/>
          </ac:spMkLst>
        </pc:spChg>
      </pc:sldChg>
      <pc:sldChg chg="modSp mod">
        <pc:chgData name="TT App Toma de Zacatecas" userId="550e613ec7fdbbf2" providerId="LiveId" clId="{6D335CE1-4BA8-4A72-B790-E15C1182E0FE}" dt="2025-01-12T05:19:47.977" v="219" actId="20577"/>
        <pc:sldMkLst>
          <pc:docMk/>
          <pc:sldMk cId="2299606711" sldId="316"/>
        </pc:sldMkLst>
        <pc:spChg chg="mod">
          <ac:chgData name="TT App Toma de Zacatecas" userId="550e613ec7fdbbf2" providerId="LiveId" clId="{6D335CE1-4BA8-4A72-B790-E15C1182E0FE}" dt="2025-01-12T05:19:47.977" v="219" actId="20577"/>
          <ac:spMkLst>
            <pc:docMk/>
            <pc:sldMk cId="2299606711" sldId="316"/>
            <ac:spMk id="13" creationId="{88DCE76E-0686-2608-1560-5FE90CA0E5BB}"/>
          </ac:spMkLst>
        </pc:spChg>
      </pc:sldChg>
      <pc:sldChg chg="modSp mod">
        <pc:chgData name="TT App Toma de Zacatecas" userId="550e613ec7fdbbf2" providerId="LiveId" clId="{6D335CE1-4BA8-4A72-B790-E15C1182E0FE}" dt="2025-01-12T05:16:53.565" v="195" actId="20577"/>
        <pc:sldMkLst>
          <pc:docMk/>
          <pc:sldMk cId="3424938561" sldId="317"/>
        </pc:sldMkLst>
        <pc:graphicFrameChg chg="mod modGraphic">
          <ac:chgData name="TT App Toma de Zacatecas" userId="550e613ec7fdbbf2" providerId="LiveId" clId="{6D335CE1-4BA8-4A72-B790-E15C1182E0FE}" dt="2025-01-12T05:16:53.565" v="195" actId="20577"/>
          <ac:graphicFrameMkLst>
            <pc:docMk/>
            <pc:sldMk cId="3424938561" sldId="317"/>
            <ac:graphicFrameMk id="7" creationId="{381F6ADF-7F59-124D-9919-BA8C984C2C4E}"/>
          </ac:graphicFrameMkLst>
        </pc:graphicFrameChg>
      </pc:sldChg>
      <pc:sldChg chg="modSp mod">
        <pc:chgData name="TT App Toma de Zacatecas" userId="550e613ec7fdbbf2" providerId="LiveId" clId="{6D335CE1-4BA8-4A72-B790-E15C1182E0FE}" dt="2025-01-12T05:19:41.843" v="217" actId="20577"/>
        <pc:sldMkLst>
          <pc:docMk/>
          <pc:sldMk cId="3518735227" sldId="318"/>
        </pc:sldMkLst>
        <pc:spChg chg="mod">
          <ac:chgData name="TT App Toma de Zacatecas" userId="550e613ec7fdbbf2" providerId="LiveId" clId="{6D335CE1-4BA8-4A72-B790-E15C1182E0FE}" dt="2025-01-12T05:19:41.843" v="217" actId="20577"/>
          <ac:spMkLst>
            <pc:docMk/>
            <pc:sldMk cId="3518735227" sldId="318"/>
            <ac:spMk id="10" creationId="{58BBCC4E-F276-2330-D8C5-C8C16A42EB8E}"/>
          </ac:spMkLst>
        </pc:spChg>
      </pc:sldChg>
      <pc:sldChg chg="modSp mod">
        <pc:chgData name="TT App Toma de Zacatecas" userId="550e613ec7fdbbf2" providerId="LiveId" clId="{6D335CE1-4BA8-4A72-B790-E15C1182E0FE}" dt="2025-01-12T05:18:44.049" v="207" actId="20577"/>
        <pc:sldMkLst>
          <pc:docMk/>
          <pc:sldMk cId="966068027" sldId="319"/>
        </pc:sldMkLst>
        <pc:spChg chg="mod">
          <ac:chgData name="TT App Toma de Zacatecas" userId="550e613ec7fdbbf2" providerId="LiveId" clId="{6D335CE1-4BA8-4A72-B790-E15C1182E0FE}" dt="2025-01-12T05:18:44.049" v="207" actId="20577"/>
          <ac:spMkLst>
            <pc:docMk/>
            <pc:sldMk cId="966068027" sldId="319"/>
            <ac:spMk id="9" creationId="{AB27D35D-B162-B432-FAB2-7D8D963B518C}"/>
          </ac:spMkLst>
        </pc:spChg>
      </pc:sldChg>
      <pc:sldChg chg="modSp mod">
        <pc:chgData name="TT App Toma de Zacatecas" userId="550e613ec7fdbbf2" providerId="LiveId" clId="{6D335CE1-4BA8-4A72-B790-E15C1182E0FE}" dt="2025-01-12T05:18:11.456" v="197" actId="20577"/>
        <pc:sldMkLst>
          <pc:docMk/>
          <pc:sldMk cId="89497265" sldId="322"/>
        </pc:sldMkLst>
        <pc:spChg chg="mod">
          <ac:chgData name="TT App Toma de Zacatecas" userId="550e613ec7fdbbf2" providerId="LiveId" clId="{6D335CE1-4BA8-4A72-B790-E15C1182E0FE}" dt="2025-01-12T05:18:11.456" v="197" actId="20577"/>
          <ac:spMkLst>
            <pc:docMk/>
            <pc:sldMk cId="89497265" sldId="322"/>
            <ac:spMk id="5" creationId="{ECC9EE42-1F2D-4034-9A02-D6952F7FBEB6}"/>
          </ac:spMkLst>
        </pc:spChg>
        <pc:graphicFrameChg chg="modGraphic">
          <ac:chgData name="TT App Toma de Zacatecas" userId="550e613ec7fdbbf2" providerId="LiveId" clId="{6D335CE1-4BA8-4A72-B790-E15C1182E0FE}" dt="2025-01-12T05:13:42.479" v="149" actId="20577"/>
          <ac:graphicFrameMkLst>
            <pc:docMk/>
            <pc:sldMk cId="89497265" sldId="322"/>
            <ac:graphicFrameMk id="15" creationId="{FB1FA630-3F56-C1C0-C396-D7A2F3B5A2F3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0F8ECE-B47D-4EF8-BE37-7BCDAEC5CE3F}" type="doc">
      <dgm:prSet loTypeId="urn:microsoft.com/office/officeart/2005/8/layout/orgChart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MX"/>
        </a:p>
      </dgm:t>
    </dgm:pt>
    <dgm:pt modelId="{1F0F58B5-9F3E-4776-BDAA-05CCDDC094C5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Documentación</a:t>
          </a:r>
        </a:p>
      </dgm:t>
    </dgm:pt>
    <dgm:pt modelId="{9FEC20B3-AB60-4A14-B0BA-61642836D01F}" type="parTrans" cxnId="{CF8FB5EE-EB2D-4D74-998B-75B599D72AA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83DE79C-B1A2-4070-80BD-057DF54A37C4}" type="sibTrans" cxnId="{CF8FB5EE-EB2D-4D74-998B-75B599D72AA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EFC867D-484C-46E0-A576-669EE0C4B0B8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Sprint 1</a:t>
          </a:r>
        </a:p>
      </dgm:t>
    </dgm:pt>
    <dgm:pt modelId="{B46AD8FB-2C6E-4AB0-A696-99BD93A3CE55}" type="parTrans" cxnId="{40A7242E-BE22-4577-8623-30E88D2B4B1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8DAA444-8598-49A0-AF72-A887542611EA}" type="sibTrans" cxnId="{40A7242E-BE22-4577-8623-30E88D2B4B1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2A5D605-8518-49BB-82A3-3A09DB252ED5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Sprint 2</a:t>
          </a:r>
        </a:p>
      </dgm:t>
    </dgm:pt>
    <dgm:pt modelId="{E657B19F-3D75-4D5B-BA10-AEE00801DF26}" type="parTrans" cxnId="{844EDB83-D61D-4F42-9C35-0B3B5B39A23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8922642-7BF2-4053-9E42-1B98B77E723D}" type="sibTrans" cxnId="{844EDB83-D61D-4F42-9C35-0B3B5B39A23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B67E499-A31B-4586-A56C-9EF24DF0116C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Sprint 3</a:t>
          </a:r>
        </a:p>
      </dgm:t>
    </dgm:pt>
    <dgm:pt modelId="{E011962C-044C-423B-A04A-825A0E5F658E}" type="parTrans" cxnId="{861615CC-8AD4-4A62-80F6-10A82FF6FAC3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3985FEE-B487-4FBC-AAC6-D7F318B8EAEE}" type="sibTrans" cxnId="{861615CC-8AD4-4A62-80F6-10A82FF6FAC3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5D23175-EB3B-4AF2-BCCA-DD6528608124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Sprint 4</a:t>
          </a:r>
        </a:p>
      </dgm:t>
    </dgm:pt>
    <dgm:pt modelId="{F4337D1E-0EAE-49C7-A354-3E538BA77946}" type="parTrans" cxnId="{BFA09AFD-B9B7-4970-8BE2-0F9752B27B8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53FA45E-089B-4AEA-9096-0722CCAA842E}" type="sibTrans" cxnId="{BFA09AFD-B9B7-4970-8BE2-0F9752B27B8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CD1DCED-A124-4479-8ED3-F6407641CB47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Sprint 5</a:t>
          </a:r>
        </a:p>
      </dgm:t>
    </dgm:pt>
    <dgm:pt modelId="{7F2F2154-0C73-471F-B124-084DBACC1E4C}" type="parTrans" cxnId="{240D317D-7DD0-4AE2-A870-3B1C9C867FE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38F33FE2-68F1-4CB3-8B1A-9C46802710AC}" type="sibTrans" cxnId="{240D317D-7DD0-4AE2-A870-3B1C9C867FE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352558B-4057-4BAE-8A75-9CA91AD1830A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</a:p>
      </dgm:t>
    </dgm:pt>
    <dgm:pt modelId="{7EDC1543-DD35-4F37-B0F6-E975D2AA73C1}" type="parTrans" cxnId="{4DA2E333-2847-446E-BC92-4B9A49E69AF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1274584-878B-417B-BF95-D3C0B86748F0}" type="sibTrans" cxnId="{4DA2E333-2847-446E-BC92-4B9A49E69AF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8B6F9E2-6A0D-49B0-BC75-14CB5686A93C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</a:p>
      </dgm:t>
    </dgm:pt>
    <dgm:pt modelId="{CB8F60DE-4EF7-456D-9BC9-0AE03143DC62}" type="parTrans" cxnId="{4A3AE5A3-B66C-4335-BCED-257C5EE50B5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526D2CD2-2E45-48A2-9DA2-E230414521C1}" type="sibTrans" cxnId="{4A3AE5A3-B66C-4335-BCED-257C5EE50B5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A5FB882-3FB4-4632-9B84-D14B851BD90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CB7709A6-A173-4E95-8C3A-0F84DA49FBB3}" type="parTrans" cxnId="{954CECB3-8CAD-4913-883E-7093ED3AF90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905E9E8-F283-4AB2-9BBE-130D1FEF8D07}" type="sibTrans" cxnId="{954CECB3-8CAD-4913-883E-7093ED3AF90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0BA3157-7F36-4DCC-B60A-5BD3515590A1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09A07652-79DE-4EB0-A336-3896F6F83B6B}" type="parTrans" cxnId="{51475079-2741-44F6-A160-31E876CBADC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4FD8D50-EC70-4546-BFD4-CA42CAC011EF}" type="sibTrans" cxnId="{51475079-2741-44F6-A160-31E876CBADC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627E582-27B5-421A-848E-A466B303B0FF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</a:p>
      </dgm:t>
    </dgm:pt>
    <dgm:pt modelId="{0A8182D9-5EC1-4222-BD3B-C4A8F1CC0DED}" type="parTrans" cxnId="{151F5FA2-D84C-4054-8433-EC855B57864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7713A73-5CAF-4E10-BCBE-A74DCAEFFED3}" type="sibTrans" cxnId="{151F5FA2-D84C-4054-8433-EC855B57864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4DFDA2C0-422B-4029-BFEC-EEB1E42598EA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345AC703-A338-46D0-86C3-7520B09879E4}" type="parTrans" cxnId="{1F1DECCF-5C06-4FE3-BAEA-40C7BF039BBC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B151482-A8B7-4702-BBC5-1321D66932DC}" type="sibTrans" cxnId="{1F1DECCF-5C06-4FE3-BAEA-40C7BF039BBC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51A6167-DFBE-41F2-9A6E-17D2104BECBA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68AA0ECA-6542-4CB7-9FBE-2A79AEC3476C}" type="parTrans" cxnId="{55781E0B-F2BE-4AD9-ADFA-A8A12B56A3F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F913B16-A838-4222-A0F6-736DDAD218FD}" type="sibTrans" cxnId="{55781E0B-F2BE-4AD9-ADFA-A8A12B56A3F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DC66D20-71FD-4C41-ACC8-1A8CF99B4080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</a:p>
      </dgm:t>
    </dgm:pt>
    <dgm:pt modelId="{626E3344-F5CE-4C25-9041-53B5E3057C43}" type="parTrans" cxnId="{CF466FDF-BFEA-429F-BB36-45C670609447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0B93869-2EFC-469D-A092-C076BADF6702}" type="sibTrans" cxnId="{CF466FDF-BFEA-429F-BB36-45C670609447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C09B042-2819-4D38-ADF7-558C5D3FEFC5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6A9050A2-DA2C-4B7C-A817-1CAED58A729E}" type="parTrans" cxnId="{7B90246F-47DE-4EB5-9412-64D2F527945F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A8A8535-3F9F-472F-9AFC-FB5D1C4DB2D3}" type="sibTrans" cxnId="{7B90246F-47DE-4EB5-9412-64D2F527945F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B5A9D685-9C63-4AB6-B392-756A86E21DDA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96523905-2617-4E79-9998-FD32605E231E}" type="parTrans" cxnId="{2748927E-C814-457E-A5E2-3C9E2A7D328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EC248F8-255A-4427-89A8-D3F9EA070A48}" type="sibTrans" cxnId="{2748927E-C814-457E-A5E2-3C9E2A7D328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A29BA63-B3C1-4248-A3F3-6FB49456EF8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8A6324EA-B9C9-430F-9CF8-4F82C446057B}" type="parTrans" cxnId="{66329AA8-1405-43CC-9340-26710A61DE46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7B7CE04-73A3-4AB0-8D79-97438475449A}" type="sibTrans" cxnId="{66329AA8-1405-43CC-9340-26710A61DE46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72FD1E5-EE3C-40C1-9075-530CAD227624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A9658EE0-9622-4D8B-9D3B-D9BB376B1B06}" type="parTrans" cxnId="{3684A7C4-A6B8-4CC3-9669-D3BC1E7F4ED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123C9BB-35B7-4222-A105-6E5EF013E76A}" type="sibTrans" cxnId="{3684A7C4-A6B8-4CC3-9669-D3BC1E7F4ED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648B448-FA25-404F-B19F-049C34DA991E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44887148-70B2-4DA6-8D78-FBCB3C14B26D}" type="parTrans" cxnId="{9CA74063-00AC-47E8-A0B6-9EAFB686E88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E17943F-93D6-4CDF-8C06-A1E84D1FECD9}" type="sibTrans" cxnId="{9CA74063-00AC-47E8-A0B6-9EAFB686E88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82BB537-D234-4561-82F9-C4466F3FD89E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</a:p>
      </dgm:t>
    </dgm:pt>
    <dgm:pt modelId="{A0E3E691-ECBF-46AB-BFCD-C55F5DD1A88E}" type="parTrans" cxnId="{783F40C6-73B3-41D0-8686-3A19CF499C1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5068317-DAD9-45AC-8C4F-3E6E170D4BD1}" type="sibTrans" cxnId="{783F40C6-73B3-41D0-8686-3A19CF499C1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C185A34-7A17-4C82-B5E2-1604AF299DA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D9A619A7-1C14-46DC-9D0A-985B77E51FA4}" type="parTrans" cxnId="{0A0B1A80-7A19-43BA-AE53-2D73FECFADC2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F93CCD8-AF0D-4366-8B9D-60D2C6D19E23}" type="sibTrans" cxnId="{0A0B1A80-7A19-43BA-AE53-2D73FECFADC2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639AF25-BC31-4120-853F-D9DBBDDF22ED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D54CFB69-1B66-45A8-96DC-A868F4F05A2D}" type="parTrans" cxnId="{93BDA285-3E22-4925-AA58-88372EA21A4B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BA8CA7A-D772-4164-94DB-BF80038398A9}" type="sibTrans" cxnId="{93BDA285-3E22-4925-AA58-88372EA21A4B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913DD09-453A-40F6-BF58-D685738F70EC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B3252285-8D57-4E05-9EBE-4D038836E316}" type="parTrans" cxnId="{66B7531E-4A2D-45CF-B0DA-E88900CA1DB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65B2C89-A9CA-4B86-9D97-05BB8F76712B}" type="sibTrans" cxnId="{66B7531E-4A2D-45CF-B0DA-E88900CA1DB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8494021-C0D2-421B-A773-735475D19B85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Marco metodológico</a:t>
          </a:r>
        </a:p>
      </dgm:t>
    </dgm:pt>
    <dgm:pt modelId="{55273F20-D85C-4B59-9229-66702F67FD2D}" type="parTrans" cxnId="{620B089A-0B7F-4F69-902F-EBC2DB4C588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EB7C0903-DCB7-428E-95DC-06F8A08ED086}" type="sibTrans" cxnId="{620B089A-0B7F-4F69-902F-EBC2DB4C588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3CBAC324-846B-4D64-8481-2107BC35138F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Plan de trabajo</a:t>
          </a:r>
        </a:p>
      </dgm:t>
    </dgm:pt>
    <dgm:pt modelId="{F531979D-30A6-4650-8942-BF7DF2DB9D87}" type="parTrans" cxnId="{73A05FE4-B078-420E-AF43-D0BF5B06688A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47839007-95FF-4428-BF6D-5F37784A007D}" type="sibTrans" cxnId="{73A05FE4-B078-420E-AF43-D0BF5B06688A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335ADFD-CEEA-45D2-B278-4F16CCEBE51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Plan de riesgos</a:t>
          </a:r>
        </a:p>
      </dgm:t>
    </dgm:pt>
    <dgm:pt modelId="{4C029393-DBD7-4F2C-85DF-18E60AD8EB1B}" type="parTrans" cxnId="{E91C2A4A-5C89-4AF1-AC99-16D3FCD403A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F0DBEAC-8127-47AF-A922-26FF3A319F90}" type="sibTrans" cxnId="{E91C2A4A-5C89-4AF1-AC99-16D3FCD403A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FCB0C29-7251-4CE7-8EAA-301EFD678DF2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Historias de usuario</a:t>
          </a:r>
        </a:p>
      </dgm:t>
    </dgm:pt>
    <dgm:pt modelId="{CDA5434E-E4FB-4044-8049-92006CF0BDAE}" type="parTrans" cxnId="{A6C5BD62-2087-4F41-AADA-A34BBFF1F569}">
      <dgm:prSet/>
      <dgm:spPr/>
      <dgm:t>
        <a:bodyPr/>
        <a:lstStyle/>
        <a:p>
          <a:endParaRPr lang="es-MX"/>
        </a:p>
      </dgm:t>
    </dgm:pt>
    <dgm:pt modelId="{AFF513FB-6DD9-4C52-9386-27A1A963E97F}" type="sibTrans" cxnId="{A6C5BD62-2087-4F41-AADA-A34BBFF1F569}">
      <dgm:prSet/>
      <dgm:spPr/>
      <dgm:t>
        <a:bodyPr/>
        <a:lstStyle/>
        <a:p>
          <a:endParaRPr lang="es-MX"/>
        </a:p>
      </dgm:t>
    </dgm:pt>
    <dgm:pt modelId="{6303DECD-8A49-4346-B5C8-DA10B1781606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6</a:t>
          </a:r>
        </a:p>
      </dgm:t>
    </dgm:pt>
    <dgm:pt modelId="{6B5A9866-FBCC-48CC-8542-9B14748DA4C6}" type="parTrans" cxnId="{9C47F666-2FB8-41FF-8EC8-9D80E98A90A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D0D8B3F-C535-48B8-9643-FDA2FF2BE0FF}" type="sibTrans" cxnId="{9C47F666-2FB8-41FF-8EC8-9D80E98A90A5}">
      <dgm:prSet/>
      <dgm:spPr/>
      <dgm:t>
        <a:bodyPr/>
        <a:lstStyle/>
        <a:p>
          <a:endParaRPr lang="es-MX"/>
        </a:p>
      </dgm:t>
    </dgm:pt>
    <dgm:pt modelId="{4A95042E-8C1D-4F01-A14F-F91514699D17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9</a:t>
          </a:r>
        </a:p>
      </dgm:t>
    </dgm:pt>
    <dgm:pt modelId="{3E32A592-8FEC-4BBF-A264-1CF0529D7584}" type="parTrans" cxnId="{6724E268-07B2-4955-81B7-C88A43118916}">
      <dgm:prSet/>
      <dgm:spPr/>
      <dgm:t>
        <a:bodyPr/>
        <a:lstStyle/>
        <a:p>
          <a:endParaRPr lang="es-MX"/>
        </a:p>
      </dgm:t>
    </dgm:pt>
    <dgm:pt modelId="{E8F0FCD5-88D8-411E-87D3-49EAA58B7984}" type="sibTrans" cxnId="{6724E268-07B2-4955-81B7-C88A43118916}">
      <dgm:prSet/>
      <dgm:spPr/>
      <dgm:t>
        <a:bodyPr/>
        <a:lstStyle/>
        <a:p>
          <a:endParaRPr lang="es-MX"/>
        </a:p>
      </dgm:t>
    </dgm:pt>
    <dgm:pt modelId="{15D4E28A-E7FB-4C90-A645-BB9114EB1EA4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8</a:t>
          </a:r>
        </a:p>
      </dgm:t>
    </dgm:pt>
    <dgm:pt modelId="{4FA7E544-633E-4405-95AC-CFF07AD91185}" type="parTrans" cxnId="{334A3E15-FFE7-4777-97DB-1506F94A1DFD}">
      <dgm:prSet/>
      <dgm:spPr/>
      <dgm:t>
        <a:bodyPr/>
        <a:lstStyle/>
        <a:p>
          <a:endParaRPr lang="es-MX"/>
        </a:p>
      </dgm:t>
    </dgm:pt>
    <dgm:pt modelId="{A9852B17-E8A8-4AD3-ACCD-806A0F7B7932}" type="sibTrans" cxnId="{334A3E15-FFE7-4777-97DB-1506F94A1DFD}">
      <dgm:prSet/>
      <dgm:spPr/>
      <dgm:t>
        <a:bodyPr/>
        <a:lstStyle/>
        <a:p>
          <a:endParaRPr lang="es-MX"/>
        </a:p>
      </dgm:t>
    </dgm:pt>
    <dgm:pt modelId="{EBF90F7F-FABC-4C3B-BB77-AD86CAE5B1E2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7</a:t>
          </a:r>
        </a:p>
      </dgm:t>
    </dgm:pt>
    <dgm:pt modelId="{ED78A01C-53C0-41C9-B122-F5D1424BEBA8}" type="parTrans" cxnId="{83E81D68-7BAC-4AC3-9E4B-697F11C6EC88}">
      <dgm:prSet/>
      <dgm:spPr/>
      <dgm:t>
        <a:bodyPr/>
        <a:lstStyle/>
        <a:p>
          <a:endParaRPr lang="es-MX"/>
        </a:p>
      </dgm:t>
    </dgm:pt>
    <dgm:pt modelId="{6FA25761-1471-42E9-ADCC-2972215242AB}" type="sibTrans" cxnId="{83E81D68-7BAC-4AC3-9E4B-697F11C6EC88}">
      <dgm:prSet/>
      <dgm:spPr/>
      <dgm:t>
        <a:bodyPr/>
        <a:lstStyle/>
        <a:p>
          <a:endParaRPr lang="es-MX"/>
        </a:p>
      </dgm:t>
    </dgm:pt>
    <dgm:pt modelId="{29F9D7AD-8F33-4EFF-9163-9F42E7CBD04B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10</a:t>
          </a:r>
        </a:p>
      </dgm:t>
    </dgm:pt>
    <dgm:pt modelId="{D75F87BE-3F81-41F8-B0E0-075C894B14AD}" type="parTrans" cxnId="{1D06D480-A5D0-4CB5-BA25-106A33255BB3}">
      <dgm:prSet/>
      <dgm:spPr/>
      <dgm:t>
        <a:bodyPr/>
        <a:lstStyle/>
        <a:p>
          <a:endParaRPr lang="es-MX"/>
        </a:p>
      </dgm:t>
    </dgm:pt>
    <dgm:pt modelId="{2F590561-2B32-4BE9-8687-A4BA297C986C}" type="sibTrans" cxnId="{1D06D480-A5D0-4CB5-BA25-106A33255BB3}">
      <dgm:prSet/>
      <dgm:spPr/>
      <dgm:t>
        <a:bodyPr/>
        <a:lstStyle/>
        <a:p>
          <a:endParaRPr lang="es-MX"/>
        </a:p>
      </dgm:t>
    </dgm:pt>
    <dgm:pt modelId="{38A4246E-208F-4279-BCAE-D3AA92DE7627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Sprint 11</a:t>
          </a:r>
        </a:p>
      </dgm:t>
    </dgm:pt>
    <dgm:pt modelId="{549AED57-872C-4EEC-9860-9A85B9776EF4}" type="parTrans" cxnId="{AFC5E4E9-B595-49B4-AC0C-E3E9933172FA}">
      <dgm:prSet/>
      <dgm:spPr/>
      <dgm:t>
        <a:bodyPr/>
        <a:lstStyle/>
        <a:p>
          <a:endParaRPr lang="es-MX"/>
        </a:p>
      </dgm:t>
    </dgm:pt>
    <dgm:pt modelId="{2F1B55E1-45C6-4C87-8BCB-FA45477525B2}" type="sibTrans" cxnId="{AFC5E4E9-B595-49B4-AC0C-E3E9933172FA}">
      <dgm:prSet/>
      <dgm:spPr/>
      <dgm:t>
        <a:bodyPr/>
        <a:lstStyle/>
        <a:p>
          <a:endParaRPr lang="es-MX"/>
        </a:p>
      </dgm:t>
    </dgm:pt>
    <dgm:pt modelId="{33C61A7D-C6F5-4177-894F-54F7A4CA86F4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A2D72459-B982-4F59-95D4-B9EB36F085AC}" type="parTrans" cxnId="{7D965395-1DB3-42B6-84EC-D1B7FF7C1129}">
      <dgm:prSet/>
      <dgm:spPr/>
      <dgm:t>
        <a:bodyPr/>
        <a:lstStyle/>
        <a:p>
          <a:endParaRPr lang="es-MX"/>
        </a:p>
      </dgm:t>
    </dgm:pt>
    <dgm:pt modelId="{6CE5B6DE-33B7-4A66-A12E-49264A5D424F}" type="sibTrans" cxnId="{7D965395-1DB3-42B6-84EC-D1B7FF7C1129}">
      <dgm:prSet/>
      <dgm:spPr/>
      <dgm:t>
        <a:bodyPr/>
        <a:lstStyle/>
        <a:p>
          <a:endParaRPr lang="es-MX"/>
        </a:p>
      </dgm:t>
    </dgm:pt>
    <dgm:pt modelId="{B2248586-7A73-4128-AA0F-C5345A86EED3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2A2404AB-3486-47AB-ABCA-45DE1BD8B193}" type="parTrans" cxnId="{CA3E6C70-041E-4B9F-9648-1A311692C68F}">
      <dgm:prSet/>
      <dgm:spPr/>
      <dgm:t>
        <a:bodyPr/>
        <a:lstStyle/>
        <a:p>
          <a:endParaRPr lang="es-MX"/>
        </a:p>
      </dgm:t>
    </dgm:pt>
    <dgm:pt modelId="{3B282315-0646-402C-A8CC-50FEABA9AF21}" type="sibTrans" cxnId="{CA3E6C70-041E-4B9F-9648-1A311692C68F}">
      <dgm:prSet/>
      <dgm:spPr/>
      <dgm:t>
        <a:bodyPr/>
        <a:lstStyle/>
        <a:p>
          <a:endParaRPr lang="es-MX"/>
        </a:p>
      </dgm:t>
    </dgm:pt>
    <dgm:pt modelId="{39E0EF84-A86D-4357-A2B9-A61F38911BA8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8F1091B4-298F-4E46-9AC2-C684F92A1D2E}" type="parTrans" cxnId="{35840340-98BF-4F78-8A7C-0847D9E17779}">
      <dgm:prSet/>
      <dgm:spPr/>
      <dgm:t>
        <a:bodyPr/>
        <a:lstStyle/>
        <a:p>
          <a:endParaRPr lang="es-MX"/>
        </a:p>
      </dgm:t>
    </dgm:pt>
    <dgm:pt modelId="{954989CD-6024-46F7-A039-0B699E8A014F}" type="sibTrans" cxnId="{35840340-98BF-4F78-8A7C-0847D9E17779}">
      <dgm:prSet/>
      <dgm:spPr/>
      <dgm:t>
        <a:bodyPr/>
        <a:lstStyle/>
        <a:p>
          <a:endParaRPr lang="es-MX"/>
        </a:p>
      </dgm:t>
    </dgm:pt>
    <dgm:pt modelId="{54182EB6-8B4C-4839-A773-D2FCAC61627E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D87077D5-71CC-482E-BFC6-3CD8A75484CB}" type="parTrans" cxnId="{AA4FBBE0-4705-4710-98E9-B1D4A65AD943}">
      <dgm:prSet/>
      <dgm:spPr/>
      <dgm:t>
        <a:bodyPr/>
        <a:lstStyle/>
        <a:p>
          <a:endParaRPr lang="es-MX"/>
        </a:p>
      </dgm:t>
    </dgm:pt>
    <dgm:pt modelId="{50F41BD2-5B51-4D31-9A8F-23DF65AEC65D}" type="sibTrans" cxnId="{AA4FBBE0-4705-4710-98E9-B1D4A65AD943}">
      <dgm:prSet/>
      <dgm:spPr/>
      <dgm:t>
        <a:bodyPr/>
        <a:lstStyle/>
        <a:p>
          <a:endParaRPr lang="es-MX"/>
        </a:p>
      </dgm:t>
    </dgm:pt>
    <dgm:pt modelId="{5A006D7D-F81B-470E-8D8D-CFF5AD5601B9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DBADE6FC-900B-4AA2-A5DF-AC4F3DF96280}" type="parTrans" cxnId="{50B3C3D4-EEEE-4FC6-9B04-D7B6B5B80AF0}">
      <dgm:prSet/>
      <dgm:spPr/>
      <dgm:t>
        <a:bodyPr/>
        <a:lstStyle/>
        <a:p>
          <a:endParaRPr lang="es-MX"/>
        </a:p>
      </dgm:t>
    </dgm:pt>
    <dgm:pt modelId="{90D70EE2-C9F1-4C28-A5DF-5477FEF2CB29}" type="sibTrans" cxnId="{50B3C3D4-EEEE-4FC6-9B04-D7B6B5B80AF0}">
      <dgm:prSet/>
      <dgm:spPr/>
      <dgm:t>
        <a:bodyPr/>
        <a:lstStyle/>
        <a:p>
          <a:endParaRPr lang="es-MX"/>
        </a:p>
      </dgm:t>
    </dgm:pt>
    <dgm:pt modelId="{E79CA2EC-3137-46E0-B29A-312E69B30F5C}">
      <dgm:prSet/>
      <dgm:spPr/>
      <dgm:t>
        <a:bodyPr/>
        <a:lstStyle/>
        <a:p>
          <a:r>
            <a:rPr lang="es-MX">
              <a:latin typeface="Girassol" panose="020B0604020202020204" charset="0"/>
            </a:rPr>
            <a:t>Minutas</a:t>
          </a:r>
          <a:endParaRPr lang="es-MX"/>
        </a:p>
      </dgm:t>
    </dgm:pt>
    <dgm:pt modelId="{E08C28E7-A53A-40A3-9EDE-377ADA7F24C1}" type="parTrans" cxnId="{C1CB1C6F-C8EC-43E4-BF87-7EB0B13BA9D6}">
      <dgm:prSet/>
      <dgm:spPr/>
      <dgm:t>
        <a:bodyPr/>
        <a:lstStyle/>
        <a:p>
          <a:endParaRPr lang="es-MX"/>
        </a:p>
      </dgm:t>
    </dgm:pt>
    <dgm:pt modelId="{427776CA-064B-48EE-BA93-648F7FC571A9}" type="sibTrans" cxnId="{C1CB1C6F-C8EC-43E4-BF87-7EB0B13BA9D6}">
      <dgm:prSet/>
      <dgm:spPr/>
      <dgm:t>
        <a:bodyPr/>
        <a:lstStyle/>
        <a:p>
          <a:endParaRPr lang="es-MX"/>
        </a:p>
      </dgm:t>
    </dgm:pt>
    <dgm:pt modelId="{17E87AC0-D001-4BF4-8D58-F884BCCBE1B6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BA2C3521-5822-42FB-8A1D-8D0D22602261}" type="parTrans" cxnId="{F19F0A94-8F24-4FEA-B9B7-68645F9B802D}">
      <dgm:prSet/>
      <dgm:spPr/>
      <dgm:t>
        <a:bodyPr/>
        <a:lstStyle/>
        <a:p>
          <a:endParaRPr lang="es-MX"/>
        </a:p>
      </dgm:t>
    </dgm:pt>
    <dgm:pt modelId="{3A3D27FC-BC3E-41F3-83B3-FCD59E1FAC82}" type="sibTrans" cxnId="{F19F0A94-8F24-4FEA-B9B7-68645F9B802D}">
      <dgm:prSet/>
      <dgm:spPr/>
      <dgm:t>
        <a:bodyPr/>
        <a:lstStyle/>
        <a:p>
          <a:endParaRPr lang="es-MX"/>
        </a:p>
      </dgm:t>
    </dgm:pt>
    <dgm:pt modelId="{C2F9BF11-9338-4FCD-95E9-B2DBBADEABED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4ECF9831-2073-4729-85E7-5EB4175B503E}" type="parTrans" cxnId="{C848D1D7-7F66-458D-8E63-2C9399683B08}">
      <dgm:prSet/>
      <dgm:spPr/>
      <dgm:t>
        <a:bodyPr/>
        <a:lstStyle/>
        <a:p>
          <a:endParaRPr lang="es-MX"/>
        </a:p>
      </dgm:t>
    </dgm:pt>
    <dgm:pt modelId="{D6123CC4-C0A7-41D9-9BA0-1FD796F3BE37}" type="sibTrans" cxnId="{C848D1D7-7F66-458D-8E63-2C9399683B08}">
      <dgm:prSet/>
      <dgm:spPr/>
      <dgm:t>
        <a:bodyPr/>
        <a:lstStyle/>
        <a:p>
          <a:endParaRPr lang="es-MX"/>
        </a:p>
      </dgm:t>
    </dgm:pt>
    <dgm:pt modelId="{48B34723-C6DD-4FB6-85DF-636652C8B29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487ED1F7-4EE7-4256-85DD-75A54B00E0DC}" type="parTrans" cxnId="{E3E79C0E-1F20-4F69-BFB9-2717E7731D51}">
      <dgm:prSet/>
      <dgm:spPr/>
      <dgm:t>
        <a:bodyPr/>
        <a:lstStyle/>
        <a:p>
          <a:endParaRPr lang="es-MX"/>
        </a:p>
      </dgm:t>
    </dgm:pt>
    <dgm:pt modelId="{71F71AE7-32EB-42F4-ACA9-A3E23BC9D967}" type="sibTrans" cxnId="{E3E79C0E-1F20-4F69-BFB9-2717E7731D51}">
      <dgm:prSet/>
      <dgm:spPr/>
      <dgm:t>
        <a:bodyPr/>
        <a:lstStyle/>
        <a:p>
          <a:endParaRPr lang="es-MX"/>
        </a:p>
      </dgm:t>
    </dgm:pt>
    <dgm:pt modelId="{D7CCA48C-5315-4E96-BF87-A83391790113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07881A00-6F22-4643-8FD5-6B538A21A842}" type="parTrans" cxnId="{DDB46646-12EB-411F-BEBD-55BF965CFD80}">
      <dgm:prSet/>
      <dgm:spPr/>
      <dgm:t>
        <a:bodyPr/>
        <a:lstStyle/>
        <a:p>
          <a:endParaRPr lang="es-MX"/>
        </a:p>
      </dgm:t>
    </dgm:pt>
    <dgm:pt modelId="{CE207AC7-ED1E-4CAC-B85D-7C83401DF9F0}" type="sibTrans" cxnId="{DDB46646-12EB-411F-BEBD-55BF965CFD80}">
      <dgm:prSet/>
      <dgm:spPr/>
      <dgm:t>
        <a:bodyPr/>
        <a:lstStyle/>
        <a:p>
          <a:endParaRPr lang="es-MX"/>
        </a:p>
      </dgm:t>
    </dgm:pt>
    <dgm:pt modelId="{869A4316-99B8-4734-8C4B-C7610F408CEE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5376F01E-4582-4B6D-95F5-541C8EF8D11E}" type="parTrans" cxnId="{80D86E29-14F5-4438-B721-0D0968DC9606}">
      <dgm:prSet/>
      <dgm:spPr/>
      <dgm:t>
        <a:bodyPr/>
        <a:lstStyle/>
        <a:p>
          <a:endParaRPr lang="es-MX"/>
        </a:p>
      </dgm:t>
    </dgm:pt>
    <dgm:pt modelId="{F19A1058-65BD-43BA-9ACC-7A2A5772016B}" type="sibTrans" cxnId="{80D86E29-14F5-4438-B721-0D0968DC9606}">
      <dgm:prSet/>
      <dgm:spPr/>
      <dgm:t>
        <a:bodyPr/>
        <a:lstStyle/>
        <a:p>
          <a:endParaRPr lang="es-MX"/>
        </a:p>
      </dgm:t>
    </dgm:pt>
    <dgm:pt modelId="{B01A6BD1-FCAC-43A3-892B-70AD9FD3CEDE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Diagramas</a:t>
          </a:r>
        </a:p>
      </dgm:t>
    </dgm:pt>
    <dgm:pt modelId="{6A1EDCC7-C1C6-42C4-BB95-2DEF9D33AC1C}" type="parTrans" cxnId="{C9659DB7-B715-41C1-8070-36F3C71E0BEA}">
      <dgm:prSet/>
      <dgm:spPr/>
      <dgm:t>
        <a:bodyPr/>
        <a:lstStyle/>
        <a:p>
          <a:endParaRPr lang="es-MX"/>
        </a:p>
      </dgm:t>
    </dgm:pt>
    <dgm:pt modelId="{E3B9A128-7514-4097-8DF7-76DD50453C52}" type="sibTrans" cxnId="{C9659DB7-B715-41C1-8070-36F3C71E0BEA}">
      <dgm:prSet/>
      <dgm:spPr/>
      <dgm:t>
        <a:bodyPr/>
        <a:lstStyle/>
        <a:p>
          <a:endParaRPr lang="es-MX"/>
        </a:p>
      </dgm:t>
    </dgm:pt>
    <dgm:pt modelId="{60274E61-69AA-4C80-91A6-E75064CDE457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96052FFF-EF73-4EE7-A0D1-4CB5648D9EE0}" type="parTrans" cxnId="{00C17F5E-8B7D-4841-991B-9DAF9A289ECD}">
      <dgm:prSet/>
      <dgm:spPr/>
      <dgm:t>
        <a:bodyPr/>
        <a:lstStyle/>
        <a:p>
          <a:endParaRPr lang="es-MX"/>
        </a:p>
      </dgm:t>
    </dgm:pt>
    <dgm:pt modelId="{630C7818-9C46-45FE-93D7-51A3900D1FB7}" type="sibTrans" cxnId="{00C17F5E-8B7D-4841-991B-9DAF9A289ECD}">
      <dgm:prSet/>
      <dgm:spPr/>
      <dgm:t>
        <a:bodyPr/>
        <a:lstStyle/>
        <a:p>
          <a:endParaRPr lang="es-MX"/>
        </a:p>
      </dgm:t>
    </dgm:pt>
    <dgm:pt modelId="{8A17D0C0-75C5-4E4E-8EB6-13874875928A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D8F3D799-4E5E-4780-A041-7392DFD57BF8}" type="parTrans" cxnId="{07B83CDA-5108-47F6-BAD1-81E53F16F6FD}">
      <dgm:prSet/>
      <dgm:spPr/>
      <dgm:t>
        <a:bodyPr/>
        <a:lstStyle/>
        <a:p>
          <a:endParaRPr lang="es-MX"/>
        </a:p>
      </dgm:t>
    </dgm:pt>
    <dgm:pt modelId="{2FCB1F76-2C9B-4B75-8B91-4D338DB2B89E}" type="sibTrans" cxnId="{07B83CDA-5108-47F6-BAD1-81E53F16F6FD}">
      <dgm:prSet/>
      <dgm:spPr/>
      <dgm:t>
        <a:bodyPr/>
        <a:lstStyle/>
        <a:p>
          <a:endParaRPr lang="es-MX"/>
        </a:p>
      </dgm:t>
    </dgm:pt>
    <dgm:pt modelId="{A809202A-E200-41E5-977F-68EE23F97542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97C6C3A5-D896-47FD-8D09-513CE89DC7F9}" type="parTrans" cxnId="{8B26AE46-4E47-4419-8B7F-BAE56468CAE8}">
      <dgm:prSet/>
      <dgm:spPr/>
      <dgm:t>
        <a:bodyPr/>
        <a:lstStyle/>
        <a:p>
          <a:endParaRPr lang="es-MX"/>
        </a:p>
      </dgm:t>
    </dgm:pt>
    <dgm:pt modelId="{42AED532-831C-41FF-B0B7-2FC35BF72A4D}" type="sibTrans" cxnId="{8B26AE46-4E47-4419-8B7F-BAE56468CAE8}">
      <dgm:prSet/>
      <dgm:spPr/>
      <dgm:t>
        <a:bodyPr/>
        <a:lstStyle/>
        <a:p>
          <a:endParaRPr lang="es-MX"/>
        </a:p>
      </dgm:t>
    </dgm:pt>
    <dgm:pt modelId="{BBCCEC2C-4C4C-4326-BF6A-8EACE1146AB5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D9360E10-E77B-4B29-AC35-54E9A25804B6}" type="parTrans" cxnId="{3333CB6E-71BD-4856-AF8A-499C6ECB87F7}">
      <dgm:prSet/>
      <dgm:spPr/>
      <dgm:t>
        <a:bodyPr/>
        <a:lstStyle/>
        <a:p>
          <a:endParaRPr lang="es-MX"/>
        </a:p>
      </dgm:t>
    </dgm:pt>
    <dgm:pt modelId="{E9096B60-62E2-437C-8AB2-30CA2E28FC01}" type="sibTrans" cxnId="{3333CB6E-71BD-4856-AF8A-499C6ECB87F7}">
      <dgm:prSet/>
      <dgm:spPr/>
      <dgm:t>
        <a:bodyPr/>
        <a:lstStyle/>
        <a:p>
          <a:endParaRPr lang="es-MX"/>
        </a:p>
      </dgm:t>
    </dgm:pt>
    <dgm:pt modelId="{93A0565C-B1CD-4B66-A59C-3ED83F132C2C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CCB1DA31-AA9E-4D8C-8199-30B57B5F8A7D}" type="parTrans" cxnId="{0EDB1D52-DF3B-4B5D-9D51-B1D7A02AFDE9}">
      <dgm:prSet/>
      <dgm:spPr/>
      <dgm:t>
        <a:bodyPr/>
        <a:lstStyle/>
        <a:p>
          <a:endParaRPr lang="es-MX"/>
        </a:p>
      </dgm:t>
    </dgm:pt>
    <dgm:pt modelId="{B3E3B773-7649-4286-B62C-AFF9CD9C854F}" type="sibTrans" cxnId="{0EDB1D52-DF3B-4B5D-9D51-B1D7A02AFDE9}">
      <dgm:prSet/>
      <dgm:spPr/>
      <dgm:t>
        <a:bodyPr/>
        <a:lstStyle/>
        <a:p>
          <a:endParaRPr lang="es-MX"/>
        </a:p>
      </dgm:t>
    </dgm:pt>
    <dgm:pt modelId="{E3CD557E-B381-42F8-B0AB-F6231407B742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Matriz de trazabilidad</a:t>
          </a:r>
        </a:p>
      </dgm:t>
    </dgm:pt>
    <dgm:pt modelId="{7C3946D9-749A-4750-8C8C-CFA43FA19D2D}" type="parTrans" cxnId="{C42B328C-6BA9-4C37-967A-DE6C0CA46066}">
      <dgm:prSet/>
      <dgm:spPr/>
      <dgm:t>
        <a:bodyPr/>
        <a:lstStyle/>
        <a:p>
          <a:endParaRPr lang="es-MX"/>
        </a:p>
      </dgm:t>
    </dgm:pt>
    <dgm:pt modelId="{DE772397-BB74-45B5-8343-D7C39790DA0C}" type="sibTrans" cxnId="{C42B328C-6BA9-4C37-967A-DE6C0CA46066}">
      <dgm:prSet/>
      <dgm:spPr/>
      <dgm:t>
        <a:bodyPr/>
        <a:lstStyle/>
        <a:p>
          <a:endParaRPr lang="es-MX"/>
        </a:p>
      </dgm:t>
    </dgm:pt>
    <dgm:pt modelId="{89F29E51-21D7-41B0-9A1E-0EA222F2E252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9D0B0F49-9812-4999-A6E1-D726B65CB2A0}" type="parTrans" cxnId="{703F2469-B3E4-4C8C-AE4C-8B17FD2BA7CD}">
      <dgm:prSet/>
      <dgm:spPr/>
      <dgm:t>
        <a:bodyPr/>
        <a:lstStyle/>
        <a:p>
          <a:endParaRPr lang="es-MX"/>
        </a:p>
      </dgm:t>
    </dgm:pt>
    <dgm:pt modelId="{08F6483D-7C9E-4FF4-A2E5-FE1CB41705E2}" type="sibTrans" cxnId="{703F2469-B3E4-4C8C-AE4C-8B17FD2BA7CD}">
      <dgm:prSet/>
      <dgm:spPr/>
      <dgm:t>
        <a:bodyPr/>
        <a:lstStyle/>
        <a:p>
          <a:endParaRPr lang="es-MX"/>
        </a:p>
      </dgm:t>
    </dgm:pt>
    <dgm:pt modelId="{1EDCE2E7-CCB0-43F9-BDC5-D1D7045A64C2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E2B10C1B-3ADD-4B7D-B427-446EC9786B30}" type="parTrans" cxnId="{1DC54DCC-DE45-41A2-B52F-9502FDAB4130}">
      <dgm:prSet/>
      <dgm:spPr/>
      <dgm:t>
        <a:bodyPr/>
        <a:lstStyle/>
        <a:p>
          <a:endParaRPr lang="es-MX"/>
        </a:p>
      </dgm:t>
    </dgm:pt>
    <dgm:pt modelId="{C9469B82-83BB-48CA-8497-473E761B64E8}" type="sibTrans" cxnId="{1DC54DCC-DE45-41A2-B52F-9502FDAB4130}">
      <dgm:prSet/>
      <dgm:spPr/>
      <dgm:t>
        <a:bodyPr/>
        <a:lstStyle/>
        <a:p>
          <a:endParaRPr lang="es-MX"/>
        </a:p>
      </dgm:t>
    </dgm:pt>
    <dgm:pt modelId="{F981C12E-4BDF-480A-88AB-680B65AB416E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80A0E7C4-4364-4FE0-A1FD-4746848EF3E8}" type="parTrans" cxnId="{79732989-BA62-4567-82A2-F7F23EE2C974}">
      <dgm:prSet/>
      <dgm:spPr/>
      <dgm:t>
        <a:bodyPr/>
        <a:lstStyle/>
        <a:p>
          <a:endParaRPr lang="es-MX"/>
        </a:p>
      </dgm:t>
    </dgm:pt>
    <dgm:pt modelId="{C87E0C6A-4C7B-4C92-931E-370712F175D9}" type="sibTrans" cxnId="{79732989-BA62-4567-82A2-F7F23EE2C974}">
      <dgm:prSet/>
      <dgm:spPr/>
      <dgm:t>
        <a:bodyPr/>
        <a:lstStyle/>
        <a:p>
          <a:endParaRPr lang="es-MX"/>
        </a:p>
      </dgm:t>
    </dgm:pt>
    <dgm:pt modelId="{56971005-6C85-4277-984F-94CCED6669A6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7273ED66-81E2-4816-8646-628287A0995F}" type="parTrans" cxnId="{2DCF8653-0AB9-4D27-9635-FFF62AAC997B}">
      <dgm:prSet/>
      <dgm:spPr/>
      <dgm:t>
        <a:bodyPr/>
        <a:lstStyle/>
        <a:p>
          <a:endParaRPr lang="es-MX"/>
        </a:p>
      </dgm:t>
    </dgm:pt>
    <dgm:pt modelId="{11DB5C62-87FE-43EB-95DA-BDEA61DAAE7A}" type="sibTrans" cxnId="{2DCF8653-0AB9-4D27-9635-FFF62AAC997B}">
      <dgm:prSet/>
      <dgm:spPr/>
      <dgm:t>
        <a:bodyPr/>
        <a:lstStyle/>
        <a:p>
          <a:endParaRPr lang="es-MX"/>
        </a:p>
      </dgm:t>
    </dgm:pt>
    <dgm:pt modelId="{3F77DE4C-E682-4C72-B298-A87D0E4FC4F7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FE461712-6E6C-4416-BC32-24FE85A23918}" type="parTrans" cxnId="{43C5905E-92E5-4D63-8FAF-49E7794EACD4}">
      <dgm:prSet/>
      <dgm:spPr/>
      <dgm:t>
        <a:bodyPr/>
        <a:lstStyle/>
        <a:p>
          <a:endParaRPr lang="es-MX"/>
        </a:p>
      </dgm:t>
    </dgm:pt>
    <dgm:pt modelId="{F2385EEB-EAB4-4E1E-B9B8-F3556A8283F3}" type="sibTrans" cxnId="{43C5905E-92E5-4D63-8FAF-49E7794EACD4}">
      <dgm:prSet/>
      <dgm:spPr/>
      <dgm:t>
        <a:bodyPr/>
        <a:lstStyle/>
        <a:p>
          <a:endParaRPr lang="es-MX"/>
        </a:p>
      </dgm:t>
    </dgm:pt>
    <dgm:pt modelId="{97286A71-1088-4D19-9C83-1F62A84B4FED}">
      <dgm:prSet phldrT="[Text]"/>
      <dgm:spPr/>
      <dgm:t>
        <a:bodyPr/>
        <a:lstStyle/>
        <a:p>
          <a:r>
            <a:rPr lang="es-MX">
              <a:latin typeface="Girassol" panose="020B0604020202020204" charset="0"/>
            </a:rPr>
            <a:t>Pruebas</a:t>
          </a:r>
        </a:p>
      </dgm:t>
    </dgm:pt>
    <dgm:pt modelId="{90AA68FB-EC34-44D1-BE0D-CE1E8F286691}" type="parTrans" cxnId="{B5A9075E-E17F-46AA-B291-77B9FCCEB5EF}">
      <dgm:prSet/>
      <dgm:spPr/>
      <dgm:t>
        <a:bodyPr/>
        <a:lstStyle/>
        <a:p>
          <a:endParaRPr lang="es-MX"/>
        </a:p>
      </dgm:t>
    </dgm:pt>
    <dgm:pt modelId="{1672F169-A2B0-4C25-AE71-EF9B08D0F11A}" type="sibTrans" cxnId="{B5A9075E-E17F-46AA-B291-77B9FCCEB5EF}">
      <dgm:prSet/>
      <dgm:spPr/>
      <dgm:t>
        <a:bodyPr/>
        <a:lstStyle/>
        <a:p>
          <a:endParaRPr lang="es-MX"/>
        </a:p>
      </dgm:t>
    </dgm:pt>
    <dgm:pt modelId="{24DA3D39-B152-4139-814B-CAF3EA8124A1}" type="pres">
      <dgm:prSet presAssocID="{930F8ECE-B47D-4EF8-BE37-7BCDAEC5CE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2CE33B-C92D-4CAB-A586-85566296EC7C}" type="pres">
      <dgm:prSet presAssocID="{1F0F58B5-9F3E-4776-BDAA-05CCDDC094C5}" presName="hierRoot1" presStyleCnt="0">
        <dgm:presLayoutVars>
          <dgm:hierBranch val="init"/>
        </dgm:presLayoutVars>
      </dgm:prSet>
      <dgm:spPr/>
    </dgm:pt>
    <dgm:pt modelId="{D6802BE4-0901-4BFC-B21C-E52EA90E4BDF}" type="pres">
      <dgm:prSet presAssocID="{1F0F58B5-9F3E-4776-BDAA-05CCDDC094C5}" presName="rootComposite1" presStyleCnt="0"/>
      <dgm:spPr/>
    </dgm:pt>
    <dgm:pt modelId="{6D339618-B3FF-4900-AD82-DCA5FE7F22E2}" type="pres">
      <dgm:prSet presAssocID="{1F0F58B5-9F3E-4776-BDAA-05CCDDC094C5}" presName="rootText1" presStyleLbl="node0" presStyleIdx="0" presStyleCnt="1">
        <dgm:presLayoutVars>
          <dgm:chPref val="3"/>
        </dgm:presLayoutVars>
      </dgm:prSet>
      <dgm:spPr/>
    </dgm:pt>
    <dgm:pt modelId="{39DC2E48-0609-40B2-9780-00791E962ACB}" type="pres">
      <dgm:prSet presAssocID="{1F0F58B5-9F3E-4776-BDAA-05CCDDC094C5}" presName="rootConnector1" presStyleLbl="node1" presStyleIdx="0" presStyleCnt="0"/>
      <dgm:spPr/>
    </dgm:pt>
    <dgm:pt modelId="{A2FBFED7-D54F-4A5C-9FDC-C3571C3AF349}" type="pres">
      <dgm:prSet presAssocID="{1F0F58B5-9F3E-4776-BDAA-05CCDDC094C5}" presName="hierChild2" presStyleCnt="0"/>
      <dgm:spPr/>
    </dgm:pt>
    <dgm:pt modelId="{6B4295F1-C5C1-415D-945D-FE309964F711}" type="pres">
      <dgm:prSet presAssocID="{B46AD8FB-2C6E-4AB0-A696-99BD93A3CE55}" presName="Name37" presStyleLbl="parChTrans1D2" presStyleIdx="0" presStyleCnt="11"/>
      <dgm:spPr/>
    </dgm:pt>
    <dgm:pt modelId="{98BE193D-048E-46A8-BA32-08686779B6FE}" type="pres">
      <dgm:prSet presAssocID="{9EFC867D-484C-46E0-A576-669EE0C4B0B8}" presName="hierRoot2" presStyleCnt="0">
        <dgm:presLayoutVars>
          <dgm:hierBranch val="init"/>
        </dgm:presLayoutVars>
      </dgm:prSet>
      <dgm:spPr/>
    </dgm:pt>
    <dgm:pt modelId="{6A083BC3-F825-4588-B4BC-20936522A537}" type="pres">
      <dgm:prSet presAssocID="{9EFC867D-484C-46E0-A576-669EE0C4B0B8}" presName="rootComposite" presStyleCnt="0"/>
      <dgm:spPr/>
    </dgm:pt>
    <dgm:pt modelId="{A0DF71BD-D4FF-45E5-8100-276AD58C1AB7}" type="pres">
      <dgm:prSet presAssocID="{9EFC867D-484C-46E0-A576-669EE0C4B0B8}" presName="rootText" presStyleLbl="node2" presStyleIdx="0" presStyleCnt="11">
        <dgm:presLayoutVars>
          <dgm:chPref val="3"/>
        </dgm:presLayoutVars>
      </dgm:prSet>
      <dgm:spPr/>
    </dgm:pt>
    <dgm:pt modelId="{EF39F34F-CD38-490A-B7F2-F24DDD87366C}" type="pres">
      <dgm:prSet presAssocID="{9EFC867D-484C-46E0-A576-669EE0C4B0B8}" presName="rootConnector" presStyleLbl="node2" presStyleIdx="0" presStyleCnt="11"/>
      <dgm:spPr/>
    </dgm:pt>
    <dgm:pt modelId="{380C1AD3-8CFD-436F-8C4C-B0F45BD764D4}" type="pres">
      <dgm:prSet presAssocID="{9EFC867D-484C-46E0-A576-669EE0C4B0B8}" presName="hierChild4" presStyleCnt="0"/>
      <dgm:spPr/>
    </dgm:pt>
    <dgm:pt modelId="{FA648A4C-0C4E-460A-A503-81B5D5D38BDC}" type="pres">
      <dgm:prSet presAssocID="{7EDC1543-DD35-4F37-B0F6-E975D2AA73C1}" presName="Name37" presStyleLbl="parChTrans1D3" presStyleIdx="0" presStyleCnt="45"/>
      <dgm:spPr/>
    </dgm:pt>
    <dgm:pt modelId="{F8791AAA-0EFD-4F83-B876-4931E120A828}" type="pres">
      <dgm:prSet presAssocID="{2352558B-4057-4BAE-8A75-9CA91AD1830A}" presName="hierRoot2" presStyleCnt="0">
        <dgm:presLayoutVars>
          <dgm:hierBranch val="init"/>
        </dgm:presLayoutVars>
      </dgm:prSet>
      <dgm:spPr/>
    </dgm:pt>
    <dgm:pt modelId="{DFF6EBA2-5FDC-4A33-98AF-5D948260B0AF}" type="pres">
      <dgm:prSet presAssocID="{2352558B-4057-4BAE-8A75-9CA91AD1830A}" presName="rootComposite" presStyleCnt="0"/>
      <dgm:spPr/>
    </dgm:pt>
    <dgm:pt modelId="{D5611756-718B-46A3-8E55-F26EAFC47E7D}" type="pres">
      <dgm:prSet presAssocID="{2352558B-4057-4BAE-8A75-9CA91AD1830A}" presName="rootText" presStyleLbl="node3" presStyleIdx="0" presStyleCnt="45">
        <dgm:presLayoutVars>
          <dgm:chPref val="3"/>
        </dgm:presLayoutVars>
      </dgm:prSet>
      <dgm:spPr/>
    </dgm:pt>
    <dgm:pt modelId="{3616EB20-63BF-4C20-82E1-CA6CE60DD750}" type="pres">
      <dgm:prSet presAssocID="{2352558B-4057-4BAE-8A75-9CA91AD1830A}" presName="rootConnector" presStyleLbl="node3" presStyleIdx="0" presStyleCnt="45"/>
      <dgm:spPr/>
    </dgm:pt>
    <dgm:pt modelId="{5129A703-8ED8-4DE0-BE92-9F3808FE7498}" type="pres">
      <dgm:prSet presAssocID="{2352558B-4057-4BAE-8A75-9CA91AD1830A}" presName="hierChild4" presStyleCnt="0"/>
      <dgm:spPr/>
    </dgm:pt>
    <dgm:pt modelId="{4B613CC0-061A-4B54-AC82-6EB749AD0A5D}" type="pres">
      <dgm:prSet presAssocID="{2352558B-4057-4BAE-8A75-9CA91AD1830A}" presName="hierChild5" presStyleCnt="0"/>
      <dgm:spPr/>
    </dgm:pt>
    <dgm:pt modelId="{9A078AFC-0625-42E8-AFCF-C096A1A93DC2}" type="pres">
      <dgm:prSet presAssocID="{55273F20-D85C-4B59-9229-66702F67FD2D}" presName="Name37" presStyleLbl="parChTrans1D3" presStyleIdx="1" presStyleCnt="45"/>
      <dgm:spPr/>
    </dgm:pt>
    <dgm:pt modelId="{56AB8680-C898-4F09-898A-99CA35CD6BF8}" type="pres">
      <dgm:prSet presAssocID="{98494021-C0D2-421B-A773-735475D19B85}" presName="hierRoot2" presStyleCnt="0">
        <dgm:presLayoutVars>
          <dgm:hierBranch val="init"/>
        </dgm:presLayoutVars>
      </dgm:prSet>
      <dgm:spPr/>
    </dgm:pt>
    <dgm:pt modelId="{321CE058-C112-466E-B172-6E50D4CF5660}" type="pres">
      <dgm:prSet presAssocID="{98494021-C0D2-421B-A773-735475D19B85}" presName="rootComposite" presStyleCnt="0"/>
      <dgm:spPr/>
    </dgm:pt>
    <dgm:pt modelId="{74D929CA-B537-4191-B083-2B750025C871}" type="pres">
      <dgm:prSet presAssocID="{98494021-C0D2-421B-A773-735475D19B85}" presName="rootText" presStyleLbl="node3" presStyleIdx="1" presStyleCnt="45">
        <dgm:presLayoutVars>
          <dgm:chPref val="3"/>
        </dgm:presLayoutVars>
      </dgm:prSet>
      <dgm:spPr/>
    </dgm:pt>
    <dgm:pt modelId="{3541818B-A51F-44EE-968D-C8D7FA3A70CA}" type="pres">
      <dgm:prSet presAssocID="{98494021-C0D2-421B-A773-735475D19B85}" presName="rootConnector" presStyleLbl="node3" presStyleIdx="1" presStyleCnt="45"/>
      <dgm:spPr/>
    </dgm:pt>
    <dgm:pt modelId="{47C35CBB-54FB-4DB8-B7A4-F518355D4952}" type="pres">
      <dgm:prSet presAssocID="{98494021-C0D2-421B-A773-735475D19B85}" presName="hierChild4" presStyleCnt="0"/>
      <dgm:spPr/>
    </dgm:pt>
    <dgm:pt modelId="{6F41BFCE-7C33-4F58-B743-E4CD32351C02}" type="pres">
      <dgm:prSet presAssocID="{98494021-C0D2-421B-A773-735475D19B85}" presName="hierChild5" presStyleCnt="0"/>
      <dgm:spPr/>
    </dgm:pt>
    <dgm:pt modelId="{43B34CF8-A283-45FC-8FFC-4BA3B98761E9}" type="pres">
      <dgm:prSet presAssocID="{F531979D-30A6-4650-8942-BF7DF2DB9D87}" presName="Name37" presStyleLbl="parChTrans1D3" presStyleIdx="2" presStyleCnt="45"/>
      <dgm:spPr/>
    </dgm:pt>
    <dgm:pt modelId="{7ACE98B3-1854-4588-BE37-A53ABA21B4ED}" type="pres">
      <dgm:prSet presAssocID="{3CBAC324-846B-4D64-8481-2107BC35138F}" presName="hierRoot2" presStyleCnt="0">
        <dgm:presLayoutVars>
          <dgm:hierBranch val="init"/>
        </dgm:presLayoutVars>
      </dgm:prSet>
      <dgm:spPr/>
    </dgm:pt>
    <dgm:pt modelId="{0D3794AA-3D70-41BA-BFCF-C91FC61AF36F}" type="pres">
      <dgm:prSet presAssocID="{3CBAC324-846B-4D64-8481-2107BC35138F}" presName="rootComposite" presStyleCnt="0"/>
      <dgm:spPr/>
    </dgm:pt>
    <dgm:pt modelId="{3FFE85B9-C700-4FB7-BABC-F02A13E33393}" type="pres">
      <dgm:prSet presAssocID="{3CBAC324-846B-4D64-8481-2107BC35138F}" presName="rootText" presStyleLbl="node3" presStyleIdx="2" presStyleCnt="45">
        <dgm:presLayoutVars>
          <dgm:chPref val="3"/>
        </dgm:presLayoutVars>
      </dgm:prSet>
      <dgm:spPr/>
    </dgm:pt>
    <dgm:pt modelId="{96597694-F7F6-41A5-8BE2-3FFEB7D32CC6}" type="pres">
      <dgm:prSet presAssocID="{3CBAC324-846B-4D64-8481-2107BC35138F}" presName="rootConnector" presStyleLbl="node3" presStyleIdx="2" presStyleCnt="45"/>
      <dgm:spPr/>
    </dgm:pt>
    <dgm:pt modelId="{39C9CD17-1450-4691-8954-BF7ACCEF516F}" type="pres">
      <dgm:prSet presAssocID="{3CBAC324-846B-4D64-8481-2107BC35138F}" presName="hierChild4" presStyleCnt="0"/>
      <dgm:spPr/>
    </dgm:pt>
    <dgm:pt modelId="{D3414CFC-678D-4531-B868-F6F759E184DC}" type="pres">
      <dgm:prSet presAssocID="{3CBAC324-846B-4D64-8481-2107BC35138F}" presName="hierChild5" presStyleCnt="0"/>
      <dgm:spPr/>
    </dgm:pt>
    <dgm:pt modelId="{83FF24AD-869D-4747-9337-AA3A553EC1D2}" type="pres">
      <dgm:prSet presAssocID="{4C029393-DBD7-4F2C-85DF-18E60AD8EB1B}" presName="Name37" presStyleLbl="parChTrans1D3" presStyleIdx="3" presStyleCnt="45"/>
      <dgm:spPr/>
    </dgm:pt>
    <dgm:pt modelId="{91F0DBD3-D559-44BB-B2A2-C2118EEDD84E}" type="pres">
      <dgm:prSet presAssocID="{2335ADFD-CEEA-45D2-B278-4F16CCEBE513}" presName="hierRoot2" presStyleCnt="0">
        <dgm:presLayoutVars>
          <dgm:hierBranch val="init"/>
        </dgm:presLayoutVars>
      </dgm:prSet>
      <dgm:spPr/>
    </dgm:pt>
    <dgm:pt modelId="{4B38C356-B8E5-44D4-B4D8-E6E791A2430E}" type="pres">
      <dgm:prSet presAssocID="{2335ADFD-CEEA-45D2-B278-4F16CCEBE513}" presName="rootComposite" presStyleCnt="0"/>
      <dgm:spPr/>
    </dgm:pt>
    <dgm:pt modelId="{029205A2-85B5-4F4A-8064-10E6D311C8C1}" type="pres">
      <dgm:prSet presAssocID="{2335ADFD-CEEA-45D2-B278-4F16CCEBE513}" presName="rootText" presStyleLbl="node3" presStyleIdx="3" presStyleCnt="45">
        <dgm:presLayoutVars>
          <dgm:chPref val="3"/>
        </dgm:presLayoutVars>
      </dgm:prSet>
      <dgm:spPr/>
    </dgm:pt>
    <dgm:pt modelId="{D4D93595-2BBF-4246-8BE0-750C93D2383D}" type="pres">
      <dgm:prSet presAssocID="{2335ADFD-CEEA-45D2-B278-4F16CCEBE513}" presName="rootConnector" presStyleLbl="node3" presStyleIdx="3" presStyleCnt="45"/>
      <dgm:spPr/>
    </dgm:pt>
    <dgm:pt modelId="{D919CF18-19D2-4EF6-96BE-08C086A7810A}" type="pres">
      <dgm:prSet presAssocID="{2335ADFD-CEEA-45D2-B278-4F16CCEBE513}" presName="hierChild4" presStyleCnt="0"/>
      <dgm:spPr/>
    </dgm:pt>
    <dgm:pt modelId="{3CDEECCD-F939-44DE-A66A-7318E330B2D6}" type="pres">
      <dgm:prSet presAssocID="{2335ADFD-CEEA-45D2-B278-4F16CCEBE513}" presName="hierChild5" presStyleCnt="0"/>
      <dgm:spPr/>
    </dgm:pt>
    <dgm:pt modelId="{963B1997-FBA5-4B2B-AF5A-1B4402AB5879}" type="pres">
      <dgm:prSet presAssocID="{CDA5434E-E4FB-4044-8049-92006CF0BDAE}" presName="Name37" presStyleLbl="parChTrans1D3" presStyleIdx="4" presStyleCnt="45"/>
      <dgm:spPr/>
    </dgm:pt>
    <dgm:pt modelId="{CE05F997-15C1-415E-B614-D3871236900E}" type="pres">
      <dgm:prSet presAssocID="{8FCB0C29-7251-4CE7-8EAA-301EFD678DF2}" presName="hierRoot2" presStyleCnt="0">
        <dgm:presLayoutVars>
          <dgm:hierBranch val="init"/>
        </dgm:presLayoutVars>
      </dgm:prSet>
      <dgm:spPr/>
    </dgm:pt>
    <dgm:pt modelId="{4804E303-B1B8-484D-8A11-857EE3839E89}" type="pres">
      <dgm:prSet presAssocID="{8FCB0C29-7251-4CE7-8EAA-301EFD678DF2}" presName="rootComposite" presStyleCnt="0"/>
      <dgm:spPr/>
    </dgm:pt>
    <dgm:pt modelId="{87F3551D-5C2D-48FE-B430-2F69899254BC}" type="pres">
      <dgm:prSet presAssocID="{8FCB0C29-7251-4CE7-8EAA-301EFD678DF2}" presName="rootText" presStyleLbl="node3" presStyleIdx="4" presStyleCnt="45" custScaleX="118382">
        <dgm:presLayoutVars>
          <dgm:chPref val="3"/>
        </dgm:presLayoutVars>
      </dgm:prSet>
      <dgm:spPr/>
    </dgm:pt>
    <dgm:pt modelId="{F52F7C89-6F3B-4BD6-B435-64EE11D9FD90}" type="pres">
      <dgm:prSet presAssocID="{8FCB0C29-7251-4CE7-8EAA-301EFD678DF2}" presName="rootConnector" presStyleLbl="node3" presStyleIdx="4" presStyleCnt="45"/>
      <dgm:spPr/>
    </dgm:pt>
    <dgm:pt modelId="{956F707C-21DD-47D0-9729-F352D27125F6}" type="pres">
      <dgm:prSet presAssocID="{8FCB0C29-7251-4CE7-8EAA-301EFD678DF2}" presName="hierChild4" presStyleCnt="0"/>
      <dgm:spPr/>
    </dgm:pt>
    <dgm:pt modelId="{B43C51EB-0D59-49EF-8624-C8FAD3054B27}" type="pres">
      <dgm:prSet presAssocID="{8FCB0C29-7251-4CE7-8EAA-301EFD678DF2}" presName="hierChild5" presStyleCnt="0"/>
      <dgm:spPr/>
    </dgm:pt>
    <dgm:pt modelId="{DB151F91-866E-46D4-B399-EE54D6534052}" type="pres">
      <dgm:prSet presAssocID="{9EFC867D-484C-46E0-A576-669EE0C4B0B8}" presName="hierChild5" presStyleCnt="0"/>
      <dgm:spPr/>
    </dgm:pt>
    <dgm:pt modelId="{F3A084F0-E01E-4E06-83C7-D4FA16A05D14}" type="pres">
      <dgm:prSet presAssocID="{E657B19F-3D75-4D5B-BA10-AEE00801DF26}" presName="Name37" presStyleLbl="parChTrans1D2" presStyleIdx="1" presStyleCnt="11"/>
      <dgm:spPr/>
    </dgm:pt>
    <dgm:pt modelId="{71CB06B5-BD1D-4DD0-9141-557A607E25ED}" type="pres">
      <dgm:prSet presAssocID="{22A5D605-8518-49BB-82A3-3A09DB252ED5}" presName="hierRoot2" presStyleCnt="0">
        <dgm:presLayoutVars>
          <dgm:hierBranch val="init"/>
        </dgm:presLayoutVars>
      </dgm:prSet>
      <dgm:spPr/>
    </dgm:pt>
    <dgm:pt modelId="{8BF4C2CF-1F4E-4FB9-BA47-30E30DC42F50}" type="pres">
      <dgm:prSet presAssocID="{22A5D605-8518-49BB-82A3-3A09DB252ED5}" presName="rootComposite" presStyleCnt="0"/>
      <dgm:spPr/>
    </dgm:pt>
    <dgm:pt modelId="{4BA85322-5CBD-4D91-8513-D225BA6416A4}" type="pres">
      <dgm:prSet presAssocID="{22A5D605-8518-49BB-82A3-3A09DB252ED5}" presName="rootText" presStyleLbl="node2" presStyleIdx="1" presStyleCnt="11">
        <dgm:presLayoutVars>
          <dgm:chPref val="3"/>
        </dgm:presLayoutVars>
      </dgm:prSet>
      <dgm:spPr/>
    </dgm:pt>
    <dgm:pt modelId="{00920F3D-514C-4057-A668-411669CDD9AD}" type="pres">
      <dgm:prSet presAssocID="{22A5D605-8518-49BB-82A3-3A09DB252ED5}" presName="rootConnector" presStyleLbl="node2" presStyleIdx="1" presStyleCnt="11"/>
      <dgm:spPr/>
    </dgm:pt>
    <dgm:pt modelId="{F725778D-4B5B-4A09-825D-89C2C2CBB200}" type="pres">
      <dgm:prSet presAssocID="{22A5D605-8518-49BB-82A3-3A09DB252ED5}" presName="hierChild4" presStyleCnt="0"/>
      <dgm:spPr/>
    </dgm:pt>
    <dgm:pt modelId="{56BCFE3F-76B3-427B-B0A2-42F1D847DEE1}" type="pres">
      <dgm:prSet presAssocID="{CB8F60DE-4EF7-456D-9BC9-0AE03143DC62}" presName="Name37" presStyleLbl="parChTrans1D3" presStyleIdx="5" presStyleCnt="45"/>
      <dgm:spPr/>
    </dgm:pt>
    <dgm:pt modelId="{A6FD8F46-BB4B-45B6-B6D5-A2B5D0FEFA8A}" type="pres">
      <dgm:prSet presAssocID="{F8B6F9E2-6A0D-49B0-BC75-14CB5686A93C}" presName="hierRoot2" presStyleCnt="0">
        <dgm:presLayoutVars>
          <dgm:hierBranch val="init"/>
        </dgm:presLayoutVars>
      </dgm:prSet>
      <dgm:spPr/>
    </dgm:pt>
    <dgm:pt modelId="{A2C02AE2-FDB1-4CEA-9D17-41F4870CF9A5}" type="pres">
      <dgm:prSet presAssocID="{F8B6F9E2-6A0D-49B0-BC75-14CB5686A93C}" presName="rootComposite" presStyleCnt="0"/>
      <dgm:spPr/>
    </dgm:pt>
    <dgm:pt modelId="{6A233222-BD5C-42C1-B38D-AD7CDD0124FD}" type="pres">
      <dgm:prSet presAssocID="{F8B6F9E2-6A0D-49B0-BC75-14CB5686A93C}" presName="rootText" presStyleLbl="node3" presStyleIdx="5" presStyleCnt="45">
        <dgm:presLayoutVars>
          <dgm:chPref val="3"/>
        </dgm:presLayoutVars>
      </dgm:prSet>
      <dgm:spPr/>
    </dgm:pt>
    <dgm:pt modelId="{D66B2B44-BCE7-42DE-A9D1-5967CA0A4DBD}" type="pres">
      <dgm:prSet presAssocID="{F8B6F9E2-6A0D-49B0-BC75-14CB5686A93C}" presName="rootConnector" presStyleLbl="node3" presStyleIdx="5" presStyleCnt="45"/>
      <dgm:spPr/>
    </dgm:pt>
    <dgm:pt modelId="{E7EB45D1-E8DB-44D6-A7FB-E56C883A7B21}" type="pres">
      <dgm:prSet presAssocID="{F8B6F9E2-6A0D-49B0-BC75-14CB5686A93C}" presName="hierChild4" presStyleCnt="0"/>
      <dgm:spPr/>
    </dgm:pt>
    <dgm:pt modelId="{C08ECF84-3565-497A-A221-B28140307CE0}" type="pres">
      <dgm:prSet presAssocID="{F8B6F9E2-6A0D-49B0-BC75-14CB5686A93C}" presName="hierChild5" presStyleCnt="0"/>
      <dgm:spPr/>
    </dgm:pt>
    <dgm:pt modelId="{178CA5CB-CE0F-4075-A4AA-CF9773130658}" type="pres">
      <dgm:prSet presAssocID="{CB7709A6-A173-4E95-8C3A-0F84DA49FBB3}" presName="Name37" presStyleLbl="parChTrans1D3" presStyleIdx="6" presStyleCnt="45"/>
      <dgm:spPr/>
    </dgm:pt>
    <dgm:pt modelId="{A3B98D27-8AD8-41AE-A7DA-7F35AD3F2D76}" type="pres">
      <dgm:prSet presAssocID="{2A5FB882-3FB4-4632-9B84-D14B851BD903}" presName="hierRoot2" presStyleCnt="0">
        <dgm:presLayoutVars>
          <dgm:hierBranch val="init"/>
        </dgm:presLayoutVars>
      </dgm:prSet>
      <dgm:spPr/>
    </dgm:pt>
    <dgm:pt modelId="{A192BAB9-BB8C-4D6B-987F-53AA8C2CF804}" type="pres">
      <dgm:prSet presAssocID="{2A5FB882-3FB4-4632-9B84-D14B851BD903}" presName="rootComposite" presStyleCnt="0"/>
      <dgm:spPr/>
    </dgm:pt>
    <dgm:pt modelId="{66B6662D-E700-406E-95CC-4E96E3042C6A}" type="pres">
      <dgm:prSet presAssocID="{2A5FB882-3FB4-4632-9B84-D14B851BD903}" presName="rootText" presStyleLbl="node3" presStyleIdx="6" presStyleCnt="45">
        <dgm:presLayoutVars>
          <dgm:chPref val="3"/>
        </dgm:presLayoutVars>
      </dgm:prSet>
      <dgm:spPr/>
    </dgm:pt>
    <dgm:pt modelId="{95A43B62-CE14-4580-90EB-B1B44B775125}" type="pres">
      <dgm:prSet presAssocID="{2A5FB882-3FB4-4632-9B84-D14B851BD903}" presName="rootConnector" presStyleLbl="node3" presStyleIdx="6" presStyleCnt="45"/>
      <dgm:spPr/>
    </dgm:pt>
    <dgm:pt modelId="{CC222CD3-D7F2-4664-BB68-09FD4864EB1B}" type="pres">
      <dgm:prSet presAssocID="{2A5FB882-3FB4-4632-9B84-D14B851BD903}" presName="hierChild4" presStyleCnt="0"/>
      <dgm:spPr/>
    </dgm:pt>
    <dgm:pt modelId="{774D2752-1433-49A2-8A78-8DEE82B0E2FB}" type="pres">
      <dgm:prSet presAssocID="{2A5FB882-3FB4-4632-9B84-D14B851BD903}" presName="hierChild5" presStyleCnt="0"/>
      <dgm:spPr/>
    </dgm:pt>
    <dgm:pt modelId="{C2BF8AF0-E31A-44DB-932C-F7EE6948D2CB}" type="pres">
      <dgm:prSet presAssocID="{8A6324EA-B9C9-430F-9CF8-4F82C446057B}" presName="Name37" presStyleLbl="parChTrans1D3" presStyleIdx="7" presStyleCnt="45"/>
      <dgm:spPr/>
    </dgm:pt>
    <dgm:pt modelId="{AA231A65-DDEC-4738-875D-3B06CFC0AE88}" type="pres">
      <dgm:prSet presAssocID="{CA29BA63-B3C1-4248-A3F3-6FB49456EF83}" presName="hierRoot2" presStyleCnt="0">
        <dgm:presLayoutVars>
          <dgm:hierBranch val="init"/>
        </dgm:presLayoutVars>
      </dgm:prSet>
      <dgm:spPr/>
    </dgm:pt>
    <dgm:pt modelId="{F94CB13B-1E8E-43B8-876D-DAD7C876173D}" type="pres">
      <dgm:prSet presAssocID="{CA29BA63-B3C1-4248-A3F3-6FB49456EF83}" presName="rootComposite" presStyleCnt="0"/>
      <dgm:spPr/>
    </dgm:pt>
    <dgm:pt modelId="{43EF5DCB-11D9-46FD-9194-C49592DA9C6E}" type="pres">
      <dgm:prSet presAssocID="{CA29BA63-B3C1-4248-A3F3-6FB49456EF83}" presName="rootText" presStyleLbl="node3" presStyleIdx="7" presStyleCnt="45">
        <dgm:presLayoutVars>
          <dgm:chPref val="3"/>
        </dgm:presLayoutVars>
      </dgm:prSet>
      <dgm:spPr/>
    </dgm:pt>
    <dgm:pt modelId="{293545FB-71AF-4232-B19E-32B162E8BCA2}" type="pres">
      <dgm:prSet presAssocID="{CA29BA63-B3C1-4248-A3F3-6FB49456EF83}" presName="rootConnector" presStyleLbl="node3" presStyleIdx="7" presStyleCnt="45"/>
      <dgm:spPr/>
    </dgm:pt>
    <dgm:pt modelId="{9FB9F6DC-DC7C-4EAF-A00E-90719E3CE02F}" type="pres">
      <dgm:prSet presAssocID="{CA29BA63-B3C1-4248-A3F3-6FB49456EF83}" presName="hierChild4" presStyleCnt="0"/>
      <dgm:spPr/>
    </dgm:pt>
    <dgm:pt modelId="{4E9593E1-7DA2-402F-B48A-381C9F486324}" type="pres">
      <dgm:prSet presAssocID="{CA29BA63-B3C1-4248-A3F3-6FB49456EF83}" presName="hierChild5" presStyleCnt="0"/>
      <dgm:spPr/>
    </dgm:pt>
    <dgm:pt modelId="{B1937F94-3CCF-4F5E-B03C-0C31142D2923}" type="pres">
      <dgm:prSet presAssocID="{09A07652-79DE-4EB0-A336-3896F6F83B6B}" presName="Name37" presStyleLbl="parChTrans1D3" presStyleIdx="8" presStyleCnt="45"/>
      <dgm:spPr/>
    </dgm:pt>
    <dgm:pt modelId="{25F67623-7C01-4CB1-AB1A-1EC6E3F98372}" type="pres">
      <dgm:prSet presAssocID="{20BA3157-7F36-4DCC-B60A-5BD3515590A1}" presName="hierRoot2" presStyleCnt="0">
        <dgm:presLayoutVars>
          <dgm:hierBranch val="init"/>
        </dgm:presLayoutVars>
      </dgm:prSet>
      <dgm:spPr/>
    </dgm:pt>
    <dgm:pt modelId="{55497F00-8AA8-494E-8C7C-908DA4A03FBF}" type="pres">
      <dgm:prSet presAssocID="{20BA3157-7F36-4DCC-B60A-5BD3515590A1}" presName="rootComposite" presStyleCnt="0"/>
      <dgm:spPr/>
    </dgm:pt>
    <dgm:pt modelId="{4145CF09-A65C-4C4A-8E47-DC55159EC4F3}" type="pres">
      <dgm:prSet presAssocID="{20BA3157-7F36-4DCC-B60A-5BD3515590A1}" presName="rootText" presStyleLbl="node3" presStyleIdx="8" presStyleCnt="45">
        <dgm:presLayoutVars>
          <dgm:chPref val="3"/>
        </dgm:presLayoutVars>
      </dgm:prSet>
      <dgm:spPr/>
    </dgm:pt>
    <dgm:pt modelId="{0AC65033-331F-472B-9F09-08A698EDC77A}" type="pres">
      <dgm:prSet presAssocID="{20BA3157-7F36-4DCC-B60A-5BD3515590A1}" presName="rootConnector" presStyleLbl="node3" presStyleIdx="8" presStyleCnt="45"/>
      <dgm:spPr/>
    </dgm:pt>
    <dgm:pt modelId="{7895171B-D369-4568-8BF6-5227D348E0DE}" type="pres">
      <dgm:prSet presAssocID="{20BA3157-7F36-4DCC-B60A-5BD3515590A1}" presName="hierChild4" presStyleCnt="0"/>
      <dgm:spPr/>
    </dgm:pt>
    <dgm:pt modelId="{92767AC7-EFDF-4796-A4D2-C3FCDCE5408F}" type="pres">
      <dgm:prSet presAssocID="{20BA3157-7F36-4DCC-B60A-5BD3515590A1}" presName="hierChild5" presStyleCnt="0"/>
      <dgm:spPr/>
    </dgm:pt>
    <dgm:pt modelId="{8FD3C6A8-A550-463A-91A0-6B226502C86E}" type="pres">
      <dgm:prSet presAssocID="{22A5D605-8518-49BB-82A3-3A09DB252ED5}" presName="hierChild5" presStyleCnt="0"/>
      <dgm:spPr/>
    </dgm:pt>
    <dgm:pt modelId="{1927A41B-B840-43E0-97E6-41DC5814D7E6}" type="pres">
      <dgm:prSet presAssocID="{E011962C-044C-423B-A04A-825A0E5F658E}" presName="Name37" presStyleLbl="parChTrans1D2" presStyleIdx="2" presStyleCnt="11"/>
      <dgm:spPr/>
    </dgm:pt>
    <dgm:pt modelId="{7954E761-68CB-497D-AE7C-317E0E43E6FD}" type="pres">
      <dgm:prSet presAssocID="{CB67E499-A31B-4586-A56C-9EF24DF0116C}" presName="hierRoot2" presStyleCnt="0">
        <dgm:presLayoutVars>
          <dgm:hierBranch val="init"/>
        </dgm:presLayoutVars>
      </dgm:prSet>
      <dgm:spPr/>
    </dgm:pt>
    <dgm:pt modelId="{5270E736-8172-49AB-9888-5FC19DA7E25F}" type="pres">
      <dgm:prSet presAssocID="{CB67E499-A31B-4586-A56C-9EF24DF0116C}" presName="rootComposite" presStyleCnt="0"/>
      <dgm:spPr/>
    </dgm:pt>
    <dgm:pt modelId="{FBC88D80-7428-4E12-9C70-3675BEE9C594}" type="pres">
      <dgm:prSet presAssocID="{CB67E499-A31B-4586-A56C-9EF24DF0116C}" presName="rootText" presStyleLbl="node2" presStyleIdx="2" presStyleCnt="11">
        <dgm:presLayoutVars>
          <dgm:chPref val="3"/>
        </dgm:presLayoutVars>
      </dgm:prSet>
      <dgm:spPr/>
    </dgm:pt>
    <dgm:pt modelId="{98CDAB67-7787-44A9-AD8A-9E7205B24C24}" type="pres">
      <dgm:prSet presAssocID="{CB67E499-A31B-4586-A56C-9EF24DF0116C}" presName="rootConnector" presStyleLbl="node2" presStyleIdx="2" presStyleCnt="11"/>
      <dgm:spPr/>
    </dgm:pt>
    <dgm:pt modelId="{C25C70FF-B459-4443-9654-FB25FA12594B}" type="pres">
      <dgm:prSet presAssocID="{CB67E499-A31B-4586-A56C-9EF24DF0116C}" presName="hierChild4" presStyleCnt="0"/>
      <dgm:spPr/>
    </dgm:pt>
    <dgm:pt modelId="{10EBD8A0-EE7F-444D-97B9-D57880D8353B}" type="pres">
      <dgm:prSet presAssocID="{0A8182D9-5EC1-4222-BD3B-C4A8F1CC0DED}" presName="Name37" presStyleLbl="parChTrans1D3" presStyleIdx="9" presStyleCnt="45"/>
      <dgm:spPr/>
    </dgm:pt>
    <dgm:pt modelId="{F3671D7B-7BFF-4C43-B381-C7B7295D0DDD}" type="pres">
      <dgm:prSet presAssocID="{F627E582-27B5-421A-848E-A466B303B0FF}" presName="hierRoot2" presStyleCnt="0">
        <dgm:presLayoutVars>
          <dgm:hierBranch val="init"/>
        </dgm:presLayoutVars>
      </dgm:prSet>
      <dgm:spPr/>
    </dgm:pt>
    <dgm:pt modelId="{B07E2DC1-AFF1-4B10-9369-723EE9D113AE}" type="pres">
      <dgm:prSet presAssocID="{F627E582-27B5-421A-848E-A466B303B0FF}" presName="rootComposite" presStyleCnt="0"/>
      <dgm:spPr/>
    </dgm:pt>
    <dgm:pt modelId="{37F846AA-B663-4FE8-B257-E6CE0D3FB9AE}" type="pres">
      <dgm:prSet presAssocID="{F627E582-27B5-421A-848E-A466B303B0FF}" presName="rootText" presStyleLbl="node3" presStyleIdx="9" presStyleCnt="45">
        <dgm:presLayoutVars>
          <dgm:chPref val="3"/>
        </dgm:presLayoutVars>
      </dgm:prSet>
      <dgm:spPr/>
    </dgm:pt>
    <dgm:pt modelId="{131D68D8-A9AB-4239-B55C-3BCE9C79D8D2}" type="pres">
      <dgm:prSet presAssocID="{F627E582-27B5-421A-848E-A466B303B0FF}" presName="rootConnector" presStyleLbl="node3" presStyleIdx="9" presStyleCnt="45"/>
      <dgm:spPr/>
    </dgm:pt>
    <dgm:pt modelId="{B38E3CC3-AAA5-42E7-8574-E8A6140C3035}" type="pres">
      <dgm:prSet presAssocID="{F627E582-27B5-421A-848E-A466B303B0FF}" presName="hierChild4" presStyleCnt="0"/>
      <dgm:spPr/>
    </dgm:pt>
    <dgm:pt modelId="{778CA842-256C-4937-9B7A-81B989B6E183}" type="pres">
      <dgm:prSet presAssocID="{F627E582-27B5-421A-848E-A466B303B0FF}" presName="hierChild5" presStyleCnt="0"/>
      <dgm:spPr/>
    </dgm:pt>
    <dgm:pt modelId="{B25D279E-794E-484A-B839-58C6B4872747}" type="pres">
      <dgm:prSet presAssocID="{345AC703-A338-46D0-86C3-7520B09879E4}" presName="Name37" presStyleLbl="parChTrans1D3" presStyleIdx="10" presStyleCnt="45"/>
      <dgm:spPr/>
    </dgm:pt>
    <dgm:pt modelId="{B34F3EA1-900D-41DE-88F2-0C2CF94463E5}" type="pres">
      <dgm:prSet presAssocID="{4DFDA2C0-422B-4029-BFEC-EEB1E42598EA}" presName="hierRoot2" presStyleCnt="0">
        <dgm:presLayoutVars>
          <dgm:hierBranch val="init"/>
        </dgm:presLayoutVars>
      </dgm:prSet>
      <dgm:spPr/>
    </dgm:pt>
    <dgm:pt modelId="{42A52E3D-BE18-41DF-9135-C5F7399C99BD}" type="pres">
      <dgm:prSet presAssocID="{4DFDA2C0-422B-4029-BFEC-EEB1E42598EA}" presName="rootComposite" presStyleCnt="0"/>
      <dgm:spPr/>
    </dgm:pt>
    <dgm:pt modelId="{C58778F3-3AB8-4E0A-97B2-AC61D7E4C47B}" type="pres">
      <dgm:prSet presAssocID="{4DFDA2C0-422B-4029-BFEC-EEB1E42598EA}" presName="rootText" presStyleLbl="node3" presStyleIdx="10" presStyleCnt="45">
        <dgm:presLayoutVars>
          <dgm:chPref val="3"/>
        </dgm:presLayoutVars>
      </dgm:prSet>
      <dgm:spPr/>
    </dgm:pt>
    <dgm:pt modelId="{8A87B849-A243-4901-8CA0-CCB6B69D3FE9}" type="pres">
      <dgm:prSet presAssocID="{4DFDA2C0-422B-4029-BFEC-EEB1E42598EA}" presName="rootConnector" presStyleLbl="node3" presStyleIdx="10" presStyleCnt="45"/>
      <dgm:spPr/>
    </dgm:pt>
    <dgm:pt modelId="{CF54E6DB-036B-44EE-A8BD-08A82027DE1A}" type="pres">
      <dgm:prSet presAssocID="{4DFDA2C0-422B-4029-BFEC-EEB1E42598EA}" presName="hierChild4" presStyleCnt="0"/>
      <dgm:spPr/>
    </dgm:pt>
    <dgm:pt modelId="{092EB7D2-3ADC-4834-B138-EAD18BFB7516}" type="pres">
      <dgm:prSet presAssocID="{4DFDA2C0-422B-4029-BFEC-EEB1E42598EA}" presName="hierChild5" presStyleCnt="0"/>
      <dgm:spPr/>
    </dgm:pt>
    <dgm:pt modelId="{97DEC238-A0A9-42F8-BD0D-03E66B3BD947}" type="pres">
      <dgm:prSet presAssocID="{A9658EE0-9622-4D8B-9D3B-D9BB376B1B06}" presName="Name37" presStyleLbl="parChTrans1D3" presStyleIdx="11" presStyleCnt="45"/>
      <dgm:spPr/>
    </dgm:pt>
    <dgm:pt modelId="{E9BA3FEC-3B05-4C02-A1FC-9C7BE59EE8EC}" type="pres">
      <dgm:prSet presAssocID="{972FD1E5-EE3C-40C1-9075-530CAD227624}" presName="hierRoot2" presStyleCnt="0">
        <dgm:presLayoutVars>
          <dgm:hierBranch val="init"/>
        </dgm:presLayoutVars>
      </dgm:prSet>
      <dgm:spPr/>
    </dgm:pt>
    <dgm:pt modelId="{DB90AED1-098A-45BF-9022-CBFFFEA925AC}" type="pres">
      <dgm:prSet presAssocID="{972FD1E5-EE3C-40C1-9075-530CAD227624}" presName="rootComposite" presStyleCnt="0"/>
      <dgm:spPr/>
    </dgm:pt>
    <dgm:pt modelId="{DF5B6463-1046-42DC-BFA2-EA831D2FF4A1}" type="pres">
      <dgm:prSet presAssocID="{972FD1E5-EE3C-40C1-9075-530CAD227624}" presName="rootText" presStyleLbl="node3" presStyleIdx="11" presStyleCnt="45">
        <dgm:presLayoutVars>
          <dgm:chPref val="3"/>
        </dgm:presLayoutVars>
      </dgm:prSet>
      <dgm:spPr/>
    </dgm:pt>
    <dgm:pt modelId="{FDE78251-1C1C-4AE4-87AE-E5D8D55CD410}" type="pres">
      <dgm:prSet presAssocID="{972FD1E5-EE3C-40C1-9075-530CAD227624}" presName="rootConnector" presStyleLbl="node3" presStyleIdx="11" presStyleCnt="45"/>
      <dgm:spPr/>
    </dgm:pt>
    <dgm:pt modelId="{FB81EE10-C73D-4D74-8F21-09C56B72BD58}" type="pres">
      <dgm:prSet presAssocID="{972FD1E5-EE3C-40C1-9075-530CAD227624}" presName="hierChild4" presStyleCnt="0"/>
      <dgm:spPr/>
    </dgm:pt>
    <dgm:pt modelId="{D5F6A2C0-E489-467E-977E-33096689CE8E}" type="pres">
      <dgm:prSet presAssocID="{972FD1E5-EE3C-40C1-9075-530CAD227624}" presName="hierChild5" presStyleCnt="0"/>
      <dgm:spPr/>
    </dgm:pt>
    <dgm:pt modelId="{20A7601B-80C4-435D-8D14-24F77FF206A2}" type="pres">
      <dgm:prSet presAssocID="{68AA0ECA-6542-4CB7-9FBE-2A79AEC3476C}" presName="Name37" presStyleLbl="parChTrans1D3" presStyleIdx="12" presStyleCnt="45"/>
      <dgm:spPr/>
    </dgm:pt>
    <dgm:pt modelId="{5916F8A5-077A-4F5E-9204-793173C0AC4E}" type="pres">
      <dgm:prSet presAssocID="{C51A6167-DFBE-41F2-9A6E-17D2104BECBA}" presName="hierRoot2" presStyleCnt="0">
        <dgm:presLayoutVars>
          <dgm:hierBranch val="init"/>
        </dgm:presLayoutVars>
      </dgm:prSet>
      <dgm:spPr/>
    </dgm:pt>
    <dgm:pt modelId="{963ABDC2-788A-4966-8F01-018F81621833}" type="pres">
      <dgm:prSet presAssocID="{C51A6167-DFBE-41F2-9A6E-17D2104BECBA}" presName="rootComposite" presStyleCnt="0"/>
      <dgm:spPr/>
    </dgm:pt>
    <dgm:pt modelId="{D0AEA74F-2A22-460C-9D6C-84E28705E4E1}" type="pres">
      <dgm:prSet presAssocID="{C51A6167-DFBE-41F2-9A6E-17D2104BECBA}" presName="rootText" presStyleLbl="node3" presStyleIdx="12" presStyleCnt="45">
        <dgm:presLayoutVars>
          <dgm:chPref val="3"/>
        </dgm:presLayoutVars>
      </dgm:prSet>
      <dgm:spPr/>
    </dgm:pt>
    <dgm:pt modelId="{1016E34C-A77D-44C6-B598-10E24BDCE471}" type="pres">
      <dgm:prSet presAssocID="{C51A6167-DFBE-41F2-9A6E-17D2104BECBA}" presName="rootConnector" presStyleLbl="node3" presStyleIdx="12" presStyleCnt="45"/>
      <dgm:spPr/>
    </dgm:pt>
    <dgm:pt modelId="{1790C729-46D9-4234-9114-FA4ADA52C067}" type="pres">
      <dgm:prSet presAssocID="{C51A6167-DFBE-41F2-9A6E-17D2104BECBA}" presName="hierChild4" presStyleCnt="0"/>
      <dgm:spPr/>
    </dgm:pt>
    <dgm:pt modelId="{678554B1-56D7-4F12-8B3B-F42C910563E8}" type="pres">
      <dgm:prSet presAssocID="{C51A6167-DFBE-41F2-9A6E-17D2104BECBA}" presName="hierChild5" presStyleCnt="0"/>
      <dgm:spPr/>
    </dgm:pt>
    <dgm:pt modelId="{42682726-EB1E-4EFD-8848-FB63F3B88EDD}" type="pres">
      <dgm:prSet presAssocID="{CB67E499-A31B-4586-A56C-9EF24DF0116C}" presName="hierChild5" presStyleCnt="0"/>
      <dgm:spPr/>
    </dgm:pt>
    <dgm:pt modelId="{866C3CEC-47F9-4FD0-875A-B672FAD23C70}" type="pres">
      <dgm:prSet presAssocID="{F4337D1E-0EAE-49C7-A354-3E538BA77946}" presName="Name37" presStyleLbl="parChTrans1D2" presStyleIdx="3" presStyleCnt="11"/>
      <dgm:spPr/>
    </dgm:pt>
    <dgm:pt modelId="{FA21ED43-D8F4-464C-A6B9-29FAFF6C2EAA}" type="pres">
      <dgm:prSet presAssocID="{D5D23175-EB3B-4AF2-BCCA-DD6528608124}" presName="hierRoot2" presStyleCnt="0">
        <dgm:presLayoutVars>
          <dgm:hierBranch val="init"/>
        </dgm:presLayoutVars>
      </dgm:prSet>
      <dgm:spPr/>
    </dgm:pt>
    <dgm:pt modelId="{F06EEDAD-E7F5-449A-93AB-E0B35274A048}" type="pres">
      <dgm:prSet presAssocID="{D5D23175-EB3B-4AF2-BCCA-DD6528608124}" presName="rootComposite" presStyleCnt="0"/>
      <dgm:spPr/>
    </dgm:pt>
    <dgm:pt modelId="{C2AECAF4-62C5-4E8E-8FE8-F463E5F33F68}" type="pres">
      <dgm:prSet presAssocID="{D5D23175-EB3B-4AF2-BCCA-DD6528608124}" presName="rootText" presStyleLbl="node2" presStyleIdx="3" presStyleCnt="11">
        <dgm:presLayoutVars>
          <dgm:chPref val="3"/>
        </dgm:presLayoutVars>
      </dgm:prSet>
      <dgm:spPr/>
    </dgm:pt>
    <dgm:pt modelId="{0317FBFC-5B98-4B2D-A60B-0C674EAC1257}" type="pres">
      <dgm:prSet presAssocID="{D5D23175-EB3B-4AF2-BCCA-DD6528608124}" presName="rootConnector" presStyleLbl="node2" presStyleIdx="3" presStyleCnt="11"/>
      <dgm:spPr/>
    </dgm:pt>
    <dgm:pt modelId="{2A777D41-FE45-4EA3-BD39-FFB9FCEBD820}" type="pres">
      <dgm:prSet presAssocID="{D5D23175-EB3B-4AF2-BCCA-DD6528608124}" presName="hierChild4" presStyleCnt="0"/>
      <dgm:spPr/>
    </dgm:pt>
    <dgm:pt modelId="{64BDAF68-B756-4056-A59C-EFCA1DE6FF63}" type="pres">
      <dgm:prSet presAssocID="{626E3344-F5CE-4C25-9041-53B5E3057C43}" presName="Name37" presStyleLbl="parChTrans1D3" presStyleIdx="13" presStyleCnt="45"/>
      <dgm:spPr/>
    </dgm:pt>
    <dgm:pt modelId="{7C08CCF1-B9B2-4473-894D-73EC4D9C3DB7}" type="pres">
      <dgm:prSet presAssocID="{ADC66D20-71FD-4C41-ACC8-1A8CF99B4080}" presName="hierRoot2" presStyleCnt="0">
        <dgm:presLayoutVars>
          <dgm:hierBranch val="init"/>
        </dgm:presLayoutVars>
      </dgm:prSet>
      <dgm:spPr/>
    </dgm:pt>
    <dgm:pt modelId="{0BD88119-8B3F-4E01-A1DC-2FCFDA5EAB6C}" type="pres">
      <dgm:prSet presAssocID="{ADC66D20-71FD-4C41-ACC8-1A8CF99B4080}" presName="rootComposite" presStyleCnt="0"/>
      <dgm:spPr/>
    </dgm:pt>
    <dgm:pt modelId="{D9793AFC-F915-4C35-97AD-3BA49964649D}" type="pres">
      <dgm:prSet presAssocID="{ADC66D20-71FD-4C41-ACC8-1A8CF99B4080}" presName="rootText" presStyleLbl="node3" presStyleIdx="13" presStyleCnt="45">
        <dgm:presLayoutVars>
          <dgm:chPref val="3"/>
        </dgm:presLayoutVars>
      </dgm:prSet>
      <dgm:spPr/>
    </dgm:pt>
    <dgm:pt modelId="{0860002D-F905-4C77-A0AD-26C0ACF4F699}" type="pres">
      <dgm:prSet presAssocID="{ADC66D20-71FD-4C41-ACC8-1A8CF99B4080}" presName="rootConnector" presStyleLbl="node3" presStyleIdx="13" presStyleCnt="45"/>
      <dgm:spPr/>
    </dgm:pt>
    <dgm:pt modelId="{BA99B2EA-EDA3-4A0C-9CC8-D8DC7F428E0D}" type="pres">
      <dgm:prSet presAssocID="{ADC66D20-71FD-4C41-ACC8-1A8CF99B4080}" presName="hierChild4" presStyleCnt="0"/>
      <dgm:spPr/>
    </dgm:pt>
    <dgm:pt modelId="{26EB872B-F0FC-439D-99E7-B7B39D3D1ECF}" type="pres">
      <dgm:prSet presAssocID="{ADC66D20-71FD-4C41-ACC8-1A8CF99B4080}" presName="hierChild5" presStyleCnt="0"/>
      <dgm:spPr/>
    </dgm:pt>
    <dgm:pt modelId="{644C48B7-6954-42C3-80E6-508C83050CF5}" type="pres">
      <dgm:prSet presAssocID="{6A9050A2-DA2C-4B7C-A817-1CAED58A729E}" presName="Name37" presStyleLbl="parChTrans1D3" presStyleIdx="14" presStyleCnt="45"/>
      <dgm:spPr/>
    </dgm:pt>
    <dgm:pt modelId="{53ABEB75-2483-4ADE-BD90-9B158C26259C}" type="pres">
      <dgm:prSet presAssocID="{7C09B042-2819-4D38-ADF7-558C5D3FEFC5}" presName="hierRoot2" presStyleCnt="0">
        <dgm:presLayoutVars>
          <dgm:hierBranch val="init"/>
        </dgm:presLayoutVars>
      </dgm:prSet>
      <dgm:spPr/>
    </dgm:pt>
    <dgm:pt modelId="{073DCB36-D0F0-412A-8D70-CD1B9455BB5A}" type="pres">
      <dgm:prSet presAssocID="{7C09B042-2819-4D38-ADF7-558C5D3FEFC5}" presName="rootComposite" presStyleCnt="0"/>
      <dgm:spPr/>
    </dgm:pt>
    <dgm:pt modelId="{DC366495-C5F7-428C-BDDF-4AE55DE25534}" type="pres">
      <dgm:prSet presAssocID="{7C09B042-2819-4D38-ADF7-558C5D3FEFC5}" presName="rootText" presStyleLbl="node3" presStyleIdx="14" presStyleCnt="45">
        <dgm:presLayoutVars>
          <dgm:chPref val="3"/>
        </dgm:presLayoutVars>
      </dgm:prSet>
      <dgm:spPr/>
    </dgm:pt>
    <dgm:pt modelId="{31C092D0-651D-4880-B66C-7BF6142B31F7}" type="pres">
      <dgm:prSet presAssocID="{7C09B042-2819-4D38-ADF7-558C5D3FEFC5}" presName="rootConnector" presStyleLbl="node3" presStyleIdx="14" presStyleCnt="45"/>
      <dgm:spPr/>
    </dgm:pt>
    <dgm:pt modelId="{B1A5B0C2-8290-4398-9D1F-CD013EDCE5B1}" type="pres">
      <dgm:prSet presAssocID="{7C09B042-2819-4D38-ADF7-558C5D3FEFC5}" presName="hierChild4" presStyleCnt="0"/>
      <dgm:spPr/>
    </dgm:pt>
    <dgm:pt modelId="{BD3B3360-F012-4A31-9901-3B3225E79426}" type="pres">
      <dgm:prSet presAssocID="{7C09B042-2819-4D38-ADF7-558C5D3FEFC5}" presName="hierChild5" presStyleCnt="0"/>
      <dgm:spPr/>
    </dgm:pt>
    <dgm:pt modelId="{8996BD13-2B24-469A-B2C3-BDD112E500F9}" type="pres">
      <dgm:prSet presAssocID="{44887148-70B2-4DA6-8D78-FBCB3C14B26D}" presName="Name37" presStyleLbl="parChTrans1D3" presStyleIdx="15" presStyleCnt="45"/>
      <dgm:spPr/>
    </dgm:pt>
    <dgm:pt modelId="{6A7B99E6-4A77-424F-9097-0586BE765F20}" type="pres">
      <dgm:prSet presAssocID="{C648B448-FA25-404F-B19F-049C34DA991E}" presName="hierRoot2" presStyleCnt="0">
        <dgm:presLayoutVars>
          <dgm:hierBranch val="init"/>
        </dgm:presLayoutVars>
      </dgm:prSet>
      <dgm:spPr/>
    </dgm:pt>
    <dgm:pt modelId="{75FE2682-22E6-4DCD-944B-52AD93C8F1AA}" type="pres">
      <dgm:prSet presAssocID="{C648B448-FA25-404F-B19F-049C34DA991E}" presName="rootComposite" presStyleCnt="0"/>
      <dgm:spPr/>
    </dgm:pt>
    <dgm:pt modelId="{3FFAD5FA-93BC-438C-AA1A-472A2F6C36FB}" type="pres">
      <dgm:prSet presAssocID="{C648B448-FA25-404F-B19F-049C34DA991E}" presName="rootText" presStyleLbl="node3" presStyleIdx="15" presStyleCnt="45">
        <dgm:presLayoutVars>
          <dgm:chPref val="3"/>
        </dgm:presLayoutVars>
      </dgm:prSet>
      <dgm:spPr/>
    </dgm:pt>
    <dgm:pt modelId="{1E8BA315-CBEC-44BB-A60E-68886B70E546}" type="pres">
      <dgm:prSet presAssocID="{C648B448-FA25-404F-B19F-049C34DA991E}" presName="rootConnector" presStyleLbl="node3" presStyleIdx="15" presStyleCnt="45"/>
      <dgm:spPr/>
    </dgm:pt>
    <dgm:pt modelId="{53D4CE10-612C-4D36-B305-04B5B0A1D13E}" type="pres">
      <dgm:prSet presAssocID="{C648B448-FA25-404F-B19F-049C34DA991E}" presName="hierChild4" presStyleCnt="0"/>
      <dgm:spPr/>
    </dgm:pt>
    <dgm:pt modelId="{9F9C3BFB-EF03-4559-BE2E-CAFFCBBBA35C}" type="pres">
      <dgm:prSet presAssocID="{C648B448-FA25-404F-B19F-049C34DA991E}" presName="hierChild5" presStyleCnt="0"/>
      <dgm:spPr/>
    </dgm:pt>
    <dgm:pt modelId="{DE7DB0AD-A45E-4E70-B8FA-E70E639B4E6B}" type="pres">
      <dgm:prSet presAssocID="{96523905-2617-4E79-9998-FD32605E231E}" presName="Name37" presStyleLbl="parChTrans1D3" presStyleIdx="16" presStyleCnt="45"/>
      <dgm:spPr/>
    </dgm:pt>
    <dgm:pt modelId="{60267CD0-5880-48D4-9BEA-FEF02A420A5A}" type="pres">
      <dgm:prSet presAssocID="{B5A9D685-9C63-4AB6-B392-756A86E21DDA}" presName="hierRoot2" presStyleCnt="0">
        <dgm:presLayoutVars>
          <dgm:hierBranch val="init"/>
        </dgm:presLayoutVars>
      </dgm:prSet>
      <dgm:spPr/>
    </dgm:pt>
    <dgm:pt modelId="{D576D535-526D-498C-9722-476F2B961607}" type="pres">
      <dgm:prSet presAssocID="{B5A9D685-9C63-4AB6-B392-756A86E21DDA}" presName="rootComposite" presStyleCnt="0"/>
      <dgm:spPr/>
    </dgm:pt>
    <dgm:pt modelId="{A09CD8E9-5303-4B45-9CDE-C40CE8ABA1F0}" type="pres">
      <dgm:prSet presAssocID="{B5A9D685-9C63-4AB6-B392-756A86E21DDA}" presName="rootText" presStyleLbl="node3" presStyleIdx="16" presStyleCnt="45">
        <dgm:presLayoutVars>
          <dgm:chPref val="3"/>
        </dgm:presLayoutVars>
      </dgm:prSet>
      <dgm:spPr/>
    </dgm:pt>
    <dgm:pt modelId="{23017DCC-3071-4D92-986A-0AAB553B8A9E}" type="pres">
      <dgm:prSet presAssocID="{B5A9D685-9C63-4AB6-B392-756A86E21DDA}" presName="rootConnector" presStyleLbl="node3" presStyleIdx="16" presStyleCnt="45"/>
      <dgm:spPr/>
    </dgm:pt>
    <dgm:pt modelId="{60DAF349-1632-4695-B36B-0287D6D08051}" type="pres">
      <dgm:prSet presAssocID="{B5A9D685-9C63-4AB6-B392-756A86E21DDA}" presName="hierChild4" presStyleCnt="0"/>
      <dgm:spPr/>
    </dgm:pt>
    <dgm:pt modelId="{6FB676B6-0606-4424-8D8F-72A83F5D8E5F}" type="pres">
      <dgm:prSet presAssocID="{B5A9D685-9C63-4AB6-B392-756A86E21DDA}" presName="hierChild5" presStyleCnt="0"/>
      <dgm:spPr/>
    </dgm:pt>
    <dgm:pt modelId="{7A73F837-6694-4CC0-8A77-A139C2368F3B}" type="pres">
      <dgm:prSet presAssocID="{D5D23175-EB3B-4AF2-BCCA-DD6528608124}" presName="hierChild5" presStyleCnt="0"/>
      <dgm:spPr/>
    </dgm:pt>
    <dgm:pt modelId="{0D58F9EF-267D-40F5-804A-1A6954FF25D5}" type="pres">
      <dgm:prSet presAssocID="{7F2F2154-0C73-471F-B124-084DBACC1E4C}" presName="Name37" presStyleLbl="parChTrans1D2" presStyleIdx="4" presStyleCnt="11"/>
      <dgm:spPr/>
    </dgm:pt>
    <dgm:pt modelId="{758CB2EA-11C2-4688-9240-CC9DF7982288}" type="pres">
      <dgm:prSet presAssocID="{6CD1DCED-A124-4479-8ED3-F6407641CB47}" presName="hierRoot2" presStyleCnt="0">
        <dgm:presLayoutVars>
          <dgm:hierBranch val="init"/>
        </dgm:presLayoutVars>
      </dgm:prSet>
      <dgm:spPr/>
    </dgm:pt>
    <dgm:pt modelId="{2817D425-29FF-4B68-9ABB-4B03F9F9641D}" type="pres">
      <dgm:prSet presAssocID="{6CD1DCED-A124-4479-8ED3-F6407641CB47}" presName="rootComposite" presStyleCnt="0"/>
      <dgm:spPr/>
    </dgm:pt>
    <dgm:pt modelId="{6B98DC32-D04C-45E7-839C-56CFC6A5B15D}" type="pres">
      <dgm:prSet presAssocID="{6CD1DCED-A124-4479-8ED3-F6407641CB47}" presName="rootText" presStyleLbl="node2" presStyleIdx="4" presStyleCnt="11" custLinFactNeighborY="0">
        <dgm:presLayoutVars>
          <dgm:chPref val="3"/>
        </dgm:presLayoutVars>
      </dgm:prSet>
      <dgm:spPr/>
    </dgm:pt>
    <dgm:pt modelId="{BF581929-C541-44EF-8833-E8236EEE6045}" type="pres">
      <dgm:prSet presAssocID="{6CD1DCED-A124-4479-8ED3-F6407641CB47}" presName="rootConnector" presStyleLbl="node2" presStyleIdx="4" presStyleCnt="11"/>
      <dgm:spPr/>
    </dgm:pt>
    <dgm:pt modelId="{90A188C8-A283-4967-9120-30B6FFAAA0D3}" type="pres">
      <dgm:prSet presAssocID="{6CD1DCED-A124-4479-8ED3-F6407641CB47}" presName="hierChild4" presStyleCnt="0"/>
      <dgm:spPr/>
    </dgm:pt>
    <dgm:pt modelId="{99DC5FE5-B262-461C-8C9B-4D6254B48E6D}" type="pres">
      <dgm:prSet presAssocID="{A0E3E691-ECBF-46AB-BFCD-C55F5DD1A88E}" presName="Name37" presStyleLbl="parChTrans1D3" presStyleIdx="17" presStyleCnt="45"/>
      <dgm:spPr/>
    </dgm:pt>
    <dgm:pt modelId="{2C3F70E3-646B-43D8-9C9E-E4AB0B9DABAE}" type="pres">
      <dgm:prSet presAssocID="{982BB537-D234-4561-82F9-C4466F3FD89E}" presName="hierRoot2" presStyleCnt="0">
        <dgm:presLayoutVars>
          <dgm:hierBranch val="init"/>
        </dgm:presLayoutVars>
      </dgm:prSet>
      <dgm:spPr/>
    </dgm:pt>
    <dgm:pt modelId="{BC427568-141B-4FEF-A83E-C3C4293F4702}" type="pres">
      <dgm:prSet presAssocID="{982BB537-D234-4561-82F9-C4466F3FD89E}" presName="rootComposite" presStyleCnt="0"/>
      <dgm:spPr/>
    </dgm:pt>
    <dgm:pt modelId="{34B55D88-2175-4909-9D38-48B37F35FA44}" type="pres">
      <dgm:prSet presAssocID="{982BB537-D234-4561-82F9-C4466F3FD89E}" presName="rootText" presStyleLbl="node3" presStyleIdx="17" presStyleCnt="45" custScaleY="90909" custLinFactNeighborX="1159">
        <dgm:presLayoutVars>
          <dgm:chPref val="3"/>
        </dgm:presLayoutVars>
      </dgm:prSet>
      <dgm:spPr/>
    </dgm:pt>
    <dgm:pt modelId="{41F44E3A-3149-4B02-AE81-B46C9FDCD07C}" type="pres">
      <dgm:prSet presAssocID="{982BB537-D234-4561-82F9-C4466F3FD89E}" presName="rootConnector" presStyleLbl="node3" presStyleIdx="17" presStyleCnt="45"/>
      <dgm:spPr/>
    </dgm:pt>
    <dgm:pt modelId="{0E8C5097-B54D-46D0-8DF4-216826FD8EE2}" type="pres">
      <dgm:prSet presAssocID="{982BB537-D234-4561-82F9-C4466F3FD89E}" presName="hierChild4" presStyleCnt="0"/>
      <dgm:spPr/>
    </dgm:pt>
    <dgm:pt modelId="{C98A60B5-914D-4789-9BB7-AA1010F5E864}" type="pres">
      <dgm:prSet presAssocID="{982BB537-D234-4561-82F9-C4466F3FD89E}" presName="hierChild5" presStyleCnt="0"/>
      <dgm:spPr/>
    </dgm:pt>
    <dgm:pt modelId="{E6212B23-928F-49E4-8A8C-65B06DB00C18}" type="pres">
      <dgm:prSet presAssocID="{D9A619A7-1C14-46DC-9D0A-985B77E51FA4}" presName="Name37" presStyleLbl="parChTrans1D3" presStyleIdx="18" presStyleCnt="45"/>
      <dgm:spPr/>
    </dgm:pt>
    <dgm:pt modelId="{F7E3734C-1CE9-4809-AE49-CEB3D84D1F87}" type="pres">
      <dgm:prSet presAssocID="{7C185A34-7A17-4C82-B5E2-1604AF299DA3}" presName="hierRoot2" presStyleCnt="0">
        <dgm:presLayoutVars>
          <dgm:hierBranch val="init"/>
        </dgm:presLayoutVars>
      </dgm:prSet>
      <dgm:spPr/>
    </dgm:pt>
    <dgm:pt modelId="{4E7A40B8-D551-4069-8A69-801232EAD777}" type="pres">
      <dgm:prSet presAssocID="{7C185A34-7A17-4C82-B5E2-1604AF299DA3}" presName="rootComposite" presStyleCnt="0"/>
      <dgm:spPr/>
    </dgm:pt>
    <dgm:pt modelId="{DF17E8B9-E2FA-49AA-A3C9-EB5DBAB0EB9D}" type="pres">
      <dgm:prSet presAssocID="{7C185A34-7A17-4C82-B5E2-1604AF299DA3}" presName="rootText" presStyleLbl="node3" presStyleIdx="18" presStyleCnt="45">
        <dgm:presLayoutVars>
          <dgm:chPref val="3"/>
        </dgm:presLayoutVars>
      </dgm:prSet>
      <dgm:spPr/>
    </dgm:pt>
    <dgm:pt modelId="{6D7F5F49-6AF1-4682-A032-855D9CB57789}" type="pres">
      <dgm:prSet presAssocID="{7C185A34-7A17-4C82-B5E2-1604AF299DA3}" presName="rootConnector" presStyleLbl="node3" presStyleIdx="18" presStyleCnt="45"/>
      <dgm:spPr/>
    </dgm:pt>
    <dgm:pt modelId="{E8EAC65A-6057-4428-B1CB-CB2B2716CE83}" type="pres">
      <dgm:prSet presAssocID="{7C185A34-7A17-4C82-B5E2-1604AF299DA3}" presName="hierChild4" presStyleCnt="0"/>
      <dgm:spPr/>
    </dgm:pt>
    <dgm:pt modelId="{BE989F21-F8E8-4BA9-AA6A-164290E90A54}" type="pres">
      <dgm:prSet presAssocID="{7C185A34-7A17-4C82-B5E2-1604AF299DA3}" presName="hierChild5" presStyleCnt="0"/>
      <dgm:spPr/>
    </dgm:pt>
    <dgm:pt modelId="{AACFA299-B0E0-4A41-BED6-FB35CBA3C8FD}" type="pres">
      <dgm:prSet presAssocID="{D54CFB69-1B66-45A8-96DC-A868F4F05A2D}" presName="Name37" presStyleLbl="parChTrans1D3" presStyleIdx="19" presStyleCnt="45"/>
      <dgm:spPr/>
    </dgm:pt>
    <dgm:pt modelId="{B0FC9269-8F41-4575-9E0F-04884CDA911F}" type="pres">
      <dgm:prSet presAssocID="{9639AF25-BC31-4120-853F-D9DBBDDF22ED}" presName="hierRoot2" presStyleCnt="0">
        <dgm:presLayoutVars>
          <dgm:hierBranch val="init"/>
        </dgm:presLayoutVars>
      </dgm:prSet>
      <dgm:spPr/>
    </dgm:pt>
    <dgm:pt modelId="{BD483DC8-6CF9-4285-8A13-EAB907A62B16}" type="pres">
      <dgm:prSet presAssocID="{9639AF25-BC31-4120-853F-D9DBBDDF22ED}" presName="rootComposite" presStyleCnt="0"/>
      <dgm:spPr/>
    </dgm:pt>
    <dgm:pt modelId="{8C156518-1ACD-47C6-8174-1AC3261A185C}" type="pres">
      <dgm:prSet presAssocID="{9639AF25-BC31-4120-853F-D9DBBDDF22ED}" presName="rootText" presStyleLbl="node3" presStyleIdx="19" presStyleCnt="45">
        <dgm:presLayoutVars>
          <dgm:chPref val="3"/>
        </dgm:presLayoutVars>
      </dgm:prSet>
      <dgm:spPr/>
    </dgm:pt>
    <dgm:pt modelId="{C12A2BEF-5EED-46D6-8C9F-BB8C2DA3F941}" type="pres">
      <dgm:prSet presAssocID="{9639AF25-BC31-4120-853F-D9DBBDDF22ED}" presName="rootConnector" presStyleLbl="node3" presStyleIdx="19" presStyleCnt="45"/>
      <dgm:spPr/>
    </dgm:pt>
    <dgm:pt modelId="{61626BE6-34A9-4901-85D8-DE1011CEE943}" type="pres">
      <dgm:prSet presAssocID="{9639AF25-BC31-4120-853F-D9DBBDDF22ED}" presName="hierChild4" presStyleCnt="0"/>
      <dgm:spPr/>
    </dgm:pt>
    <dgm:pt modelId="{491A909E-CDB5-41FA-A4CB-711FF73F123F}" type="pres">
      <dgm:prSet presAssocID="{9639AF25-BC31-4120-853F-D9DBBDDF22ED}" presName="hierChild5" presStyleCnt="0"/>
      <dgm:spPr/>
    </dgm:pt>
    <dgm:pt modelId="{50E821AB-AFBE-4CBD-931B-5C6C7BC87C4B}" type="pres">
      <dgm:prSet presAssocID="{B3252285-8D57-4E05-9EBE-4D038836E316}" presName="Name37" presStyleLbl="parChTrans1D3" presStyleIdx="20" presStyleCnt="45"/>
      <dgm:spPr/>
    </dgm:pt>
    <dgm:pt modelId="{B5E802CF-219E-4EEB-A2EF-EF16A5D2780E}" type="pres">
      <dgm:prSet presAssocID="{A913DD09-453A-40F6-BF58-D685738F70EC}" presName="hierRoot2" presStyleCnt="0">
        <dgm:presLayoutVars>
          <dgm:hierBranch val="init"/>
        </dgm:presLayoutVars>
      </dgm:prSet>
      <dgm:spPr/>
    </dgm:pt>
    <dgm:pt modelId="{D8E91447-BE54-4BD5-A8B8-D9F0833C3AD5}" type="pres">
      <dgm:prSet presAssocID="{A913DD09-453A-40F6-BF58-D685738F70EC}" presName="rootComposite" presStyleCnt="0"/>
      <dgm:spPr/>
    </dgm:pt>
    <dgm:pt modelId="{A628EF50-E8A4-416F-9EC1-CE1ACD8681AC}" type="pres">
      <dgm:prSet presAssocID="{A913DD09-453A-40F6-BF58-D685738F70EC}" presName="rootText" presStyleLbl="node3" presStyleIdx="20" presStyleCnt="45">
        <dgm:presLayoutVars>
          <dgm:chPref val="3"/>
        </dgm:presLayoutVars>
      </dgm:prSet>
      <dgm:spPr/>
    </dgm:pt>
    <dgm:pt modelId="{1B2054B2-BFDB-4C36-952F-10E550D76C39}" type="pres">
      <dgm:prSet presAssocID="{A913DD09-453A-40F6-BF58-D685738F70EC}" presName="rootConnector" presStyleLbl="node3" presStyleIdx="20" presStyleCnt="45"/>
      <dgm:spPr/>
    </dgm:pt>
    <dgm:pt modelId="{8FE0F1C2-2313-4B3D-9C86-8D3A957874D5}" type="pres">
      <dgm:prSet presAssocID="{A913DD09-453A-40F6-BF58-D685738F70EC}" presName="hierChild4" presStyleCnt="0"/>
      <dgm:spPr/>
    </dgm:pt>
    <dgm:pt modelId="{DB5FC5D9-921A-4131-98F2-D04402E6F15F}" type="pres">
      <dgm:prSet presAssocID="{A913DD09-453A-40F6-BF58-D685738F70EC}" presName="hierChild5" presStyleCnt="0"/>
      <dgm:spPr/>
    </dgm:pt>
    <dgm:pt modelId="{47805D1D-3766-49F3-A121-4C6B76D0092A}" type="pres">
      <dgm:prSet presAssocID="{6CD1DCED-A124-4479-8ED3-F6407641CB47}" presName="hierChild5" presStyleCnt="0"/>
      <dgm:spPr/>
    </dgm:pt>
    <dgm:pt modelId="{9582548D-D65F-45EB-8E20-9BCD36B216B4}" type="pres">
      <dgm:prSet presAssocID="{6B5A9866-FBCC-48CC-8542-9B14748DA4C6}" presName="Name37" presStyleLbl="parChTrans1D2" presStyleIdx="5" presStyleCnt="11"/>
      <dgm:spPr/>
    </dgm:pt>
    <dgm:pt modelId="{9B8A23C8-6FDD-40D9-AD61-A11C4742EE3E}" type="pres">
      <dgm:prSet presAssocID="{6303DECD-8A49-4346-B5C8-DA10B1781606}" presName="hierRoot2" presStyleCnt="0">
        <dgm:presLayoutVars>
          <dgm:hierBranch val="init"/>
        </dgm:presLayoutVars>
      </dgm:prSet>
      <dgm:spPr/>
    </dgm:pt>
    <dgm:pt modelId="{F4EA7DD6-B8B7-4D69-B94E-358693EE41F4}" type="pres">
      <dgm:prSet presAssocID="{6303DECD-8A49-4346-B5C8-DA10B1781606}" presName="rootComposite" presStyleCnt="0"/>
      <dgm:spPr/>
    </dgm:pt>
    <dgm:pt modelId="{7ECCFD52-8408-4B29-976A-937BA91B7EFF}" type="pres">
      <dgm:prSet presAssocID="{6303DECD-8A49-4346-B5C8-DA10B1781606}" presName="rootText" presStyleLbl="node2" presStyleIdx="5" presStyleCnt="11" custLinFactNeighborY="2318">
        <dgm:presLayoutVars>
          <dgm:chPref val="3"/>
        </dgm:presLayoutVars>
      </dgm:prSet>
      <dgm:spPr/>
    </dgm:pt>
    <dgm:pt modelId="{62A04EA9-9FF2-4EAC-A020-F4BE307E25B6}" type="pres">
      <dgm:prSet presAssocID="{6303DECD-8A49-4346-B5C8-DA10B1781606}" presName="rootConnector" presStyleLbl="node2" presStyleIdx="5" presStyleCnt="11"/>
      <dgm:spPr/>
    </dgm:pt>
    <dgm:pt modelId="{962B0878-E48D-4BB6-9458-82DAECF41580}" type="pres">
      <dgm:prSet presAssocID="{6303DECD-8A49-4346-B5C8-DA10B1781606}" presName="hierChild4" presStyleCnt="0"/>
      <dgm:spPr/>
    </dgm:pt>
    <dgm:pt modelId="{8D4CB2B5-0F94-4EC5-81C8-205B4E002DD5}" type="pres">
      <dgm:prSet presAssocID="{A2D72459-B982-4F59-95D4-B9EB36F085AC}" presName="Name37" presStyleLbl="parChTrans1D3" presStyleIdx="21" presStyleCnt="45"/>
      <dgm:spPr/>
    </dgm:pt>
    <dgm:pt modelId="{669721FC-C004-401B-BD60-5BD3FEE9C7C6}" type="pres">
      <dgm:prSet presAssocID="{33C61A7D-C6F5-4177-894F-54F7A4CA86F4}" presName="hierRoot2" presStyleCnt="0">
        <dgm:presLayoutVars>
          <dgm:hierBranch val="init"/>
        </dgm:presLayoutVars>
      </dgm:prSet>
      <dgm:spPr/>
    </dgm:pt>
    <dgm:pt modelId="{E9621F93-D578-4A5E-BC3D-EAF3C418EAC9}" type="pres">
      <dgm:prSet presAssocID="{33C61A7D-C6F5-4177-894F-54F7A4CA86F4}" presName="rootComposite" presStyleCnt="0"/>
      <dgm:spPr/>
    </dgm:pt>
    <dgm:pt modelId="{D44462E4-F6E4-4F1A-8806-C89EDC213074}" type="pres">
      <dgm:prSet presAssocID="{33C61A7D-C6F5-4177-894F-54F7A4CA86F4}" presName="rootText" presStyleLbl="node3" presStyleIdx="21" presStyleCnt="45">
        <dgm:presLayoutVars>
          <dgm:chPref val="3"/>
        </dgm:presLayoutVars>
      </dgm:prSet>
      <dgm:spPr/>
    </dgm:pt>
    <dgm:pt modelId="{2ACEB431-2D6F-4062-9BD6-CDB6BBD93C94}" type="pres">
      <dgm:prSet presAssocID="{33C61A7D-C6F5-4177-894F-54F7A4CA86F4}" presName="rootConnector" presStyleLbl="node3" presStyleIdx="21" presStyleCnt="45"/>
      <dgm:spPr/>
    </dgm:pt>
    <dgm:pt modelId="{EBFFEECA-3039-441E-B0F4-B4C4A8888495}" type="pres">
      <dgm:prSet presAssocID="{33C61A7D-C6F5-4177-894F-54F7A4CA86F4}" presName="hierChild4" presStyleCnt="0"/>
      <dgm:spPr/>
    </dgm:pt>
    <dgm:pt modelId="{F55DE85A-E304-4DD7-B639-8E72AF3684C4}" type="pres">
      <dgm:prSet presAssocID="{33C61A7D-C6F5-4177-894F-54F7A4CA86F4}" presName="hierChild5" presStyleCnt="0"/>
      <dgm:spPr/>
    </dgm:pt>
    <dgm:pt modelId="{AADA51FE-A87E-44CF-9889-9693EBAF35CF}" type="pres">
      <dgm:prSet presAssocID="{BA2C3521-5822-42FB-8A1D-8D0D22602261}" presName="Name37" presStyleLbl="parChTrans1D3" presStyleIdx="22" presStyleCnt="45"/>
      <dgm:spPr/>
    </dgm:pt>
    <dgm:pt modelId="{97B0C968-8A16-4B8E-A1CC-B9CA6F946667}" type="pres">
      <dgm:prSet presAssocID="{17E87AC0-D001-4BF4-8D58-F884BCCBE1B6}" presName="hierRoot2" presStyleCnt="0">
        <dgm:presLayoutVars>
          <dgm:hierBranch val="init"/>
        </dgm:presLayoutVars>
      </dgm:prSet>
      <dgm:spPr/>
    </dgm:pt>
    <dgm:pt modelId="{091EDB36-AFDA-404A-B88A-6B1A94D9D707}" type="pres">
      <dgm:prSet presAssocID="{17E87AC0-D001-4BF4-8D58-F884BCCBE1B6}" presName="rootComposite" presStyleCnt="0"/>
      <dgm:spPr/>
    </dgm:pt>
    <dgm:pt modelId="{BC89889B-6DB7-431C-859B-B58BE780E5FD}" type="pres">
      <dgm:prSet presAssocID="{17E87AC0-D001-4BF4-8D58-F884BCCBE1B6}" presName="rootText" presStyleLbl="node3" presStyleIdx="22" presStyleCnt="45">
        <dgm:presLayoutVars>
          <dgm:chPref val="3"/>
        </dgm:presLayoutVars>
      </dgm:prSet>
      <dgm:spPr/>
    </dgm:pt>
    <dgm:pt modelId="{270E8F83-158B-4AE1-AA85-669493A1F4C3}" type="pres">
      <dgm:prSet presAssocID="{17E87AC0-D001-4BF4-8D58-F884BCCBE1B6}" presName="rootConnector" presStyleLbl="node3" presStyleIdx="22" presStyleCnt="45"/>
      <dgm:spPr/>
    </dgm:pt>
    <dgm:pt modelId="{7CBCF40C-2B91-40D2-9115-A7E6C610BE23}" type="pres">
      <dgm:prSet presAssocID="{17E87AC0-D001-4BF4-8D58-F884BCCBE1B6}" presName="hierChild4" presStyleCnt="0"/>
      <dgm:spPr/>
    </dgm:pt>
    <dgm:pt modelId="{D35F5E6A-ADB1-49D3-86B1-BC50329E1044}" type="pres">
      <dgm:prSet presAssocID="{17E87AC0-D001-4BF4-8D58-F884BCCBE1B6}" presName="hierChild5" presStyleCnt="0"/>
      <dgm:spPr/>
    </dgm:pt>
    <dgm:pt modelId="{8D8A636C-8D1A-4C5A-A9D6-F31C584EAAC9}" type="pres">
      <dgm:prSet presAssocID="{96052FFF-EF73-4EE7-A0D1-4CB5648D9EE0}" presName="Name37" presStyleLbl="parChTrans1D3" presStyleIdx="23" presStyleCnt="45"/>
      <dgm:spPr/>
    </dgm:pt>
    <dgm:pt modelId="{37D7DAB4-5694-4459-A245-5306FBFA75C3}" type="pres">
      <dgm:prSet presAssocID="{60274E61-69AA-4C80-91A6-E75064CDE457}" presName="hierRoot2" presStyleCnt="0">
        <dgm:presLayoutVars>
          <dgm:hierBranch val="init"/>
        </dgm:presLayoutVars>
      </dgm:prSet>
      <dgm:spPr/>
    </dgm:pt>
    <dgm:pt modelId="{F1C501A6-A493-4597-98A1-EC18A32D006C}" type="pres">
      <dgm:prSet presAssocID="{60274E61-69AA-4C80-91A6-E75064CDE457}" presName="rootComposite" presStyleCnt="0"/>
      <dgm:spPr/>
    </dgm:pt>
    <dgm:pt modelId="{470AC26A-FDE0-4B6E-9613-70F302549683}" type="pres">
      <dgm:prSet presAssocID="{60274E61-69AA-4C80-91A6-E75064CDE457}" presName="rootText" presStyleLbl="node3" presStyleIdx="23" presStyleCnt="45">
        <dgm:presLayoutVars>
          <dgm:chPref val="3"/>
        </dgm:presLayoutVars>
      </dgm:prSet>
      <dgm:spPr/>
    </dgm:pt>
    <dgm:pt modelId="{33A1199A-EED0-4355-9FED-F33F62298584}" type="pres">
      <dgm:prSet presAssocID="{60274E61-69AA-4C80-91A6-E75064CDE457}" presName="rootConnector" presStyleLbl="node3" presStyleIdx="23" presStyleCnt="45"/>
      <dgm:spPr/>
    </dgm:pt>
    <dgm:pt modelId="{9ADFA657-1170-47B2-97EE-1842BB5BE17B}" type="pres">
      <dgm:prSet presAssocID="{60274E61-69AA-4C80-91A6-E75064CDE457}" presName="hierChild4" presStyleCnt="0"/>
      <dgm:spPr/>
    </dgm:pt>
    <dgm:pt modelId="{05E4A27A-90AA-41C0-8928-2092BE0E1E76}" type="pres">
      <dgm:prSet presAssocID="{60274E61-69AA-4C80-91A6-E75064CDE457}" presName="hierChild5" presStyleCnt="0"/>
      <dgm:spPr/>
    </dgm:pt>
    <dgm:pt modelId="{B5B1E8EC-D285-4F33-9944-E84DCA0F6681}" type="pres">
      <dgm:prSet presAssocID="{9D0B0F49-9812-4999-A6E1-D726B65CB2A0}" presName="Name37" presStyleLbl="parChTrans1D3" presStyleIdx="24" presStyleCnt="45"/>
      <dgm:spPr/>
    </dgm:pt>
    <dgm:pt modelId="{68589717-F479-4262-8C3D-E602C89069B4}" type="pres">
      <dgm:prSet presAssocID="{89F29E51-21D7-41B0-9A1E-0EA222F2E252}" presName="hierRoot2" presStyleCnt="0">
        <dgm:presLayoutVars>
          <dgm:hierBranch val="init"/>
        </dgm:presLayoutVars>
      </dgm:prSet>
      <dgm:spPr/>
    </dgm:pt>
    <dgm:pt modelId="{F806B2EB-6766-4F9D-84B4-5C79E4645298}" type="pres">
      <dgm:prSet presAssocID="{89F29E51-21D7-41B0-9A1E-0EA222F2E252}" presName="rootComposite" presStyleCnt="0"/>
      <dgm:spPr/>
    </dgm:pt>
    <dgm:pt modelId="{671C5C34-1C11-4007-99A7-5A600B9C63C3}" type="pres">
      <dgm:prSet presAssocID="{89F29E51-21D7-41B0-9A1E-0EA222F2E252}" presName="rootText" presStyleLbl="node3" presStyleIdx="24" presStyleCnt="45">
        <dgm:presLayoutVars>
          <dgm:chPref val="3"/>
        </dgm:presLayoutVars>
      </dgm:prSet>
      <dgm:spPr/>
    </dgm:pt>
    <dgm:pt modelId="{53CEE53E-DFF3-408B-84D7-8280D36401B8}" type="pres">
      <dgm:prSet presAssocID="{89F29E51-21D7-41B0-9A1E-0EA222F2E252}" presName="rootConnector" presStyleLbl="node3" presStyleIdx="24" presStyleCnt="45"/>
      <dgm:spPr/>
    </dgm:pt>
    <dgm:pt modelId="{1E7B6D88-F013-4052-8658-77DA81C6C39D}" type="pres">
      <dgm:prSet presAssocID="{89F29E51-21D7-41B0-9A1E-0EA222F2E252}" presName="hierChild4" presStyleCnt="0"/>
      <dgm:spPr/>
    </dgm:pt>
    <dgm:pt modelId="{7501EA75-B844-4417-B998-AF337F88493C}" type="pres">
      <dgm:prSet presAssocID="{89F29E51-21D7-41B0-9A1E-0EA222F2E252}" presName="hierChild5" presStyleCnt="0"/>
      <dgm:spPr/>
    </dgm:pt>
    <dgm:pt modelId="{04DC3192-A806-4F59-B651-DE7DA494C702}" type="pres">
      <dgm:prSet presAssocID="{6303DECD-8A49-4346-B5C8-DA10B1781606}" presName="hierChild5" presStyleCnt="0"/>
      <dgm:spPr/>
    </dgm:pt>
    <dgm:pt modelId="{EA8C40CB-2F6A-4F27-B9EF-7AFA7850B645}" type="pres">
      <dgm:prSet presAssocID="{ED78A01C-53C0-41C9-B122-F5D1424BEBA8}" presName="Name37" presStyleLbl="parChTrans1D2" presStyleIdx="6" presStyleCnt="11"/>
      <dgm:spPr/>
    </dgm:pt>
    <dgm:pt modelId="{E387A3DA-BA65-40B8-AFBF-9BC97F12BAC9}" type="pres">
      <dgm:prSet presAssocID="{EBF90F7F-FABC-4C3B-BB77-AD86CAE5B1E2}" presName="hierRoot2" presStyleCnt="0">
        <dgm:presLayoutVars>
          <dgm:hierBranch val="init"/>
        </dgm:presLayoutVars>
      </dgm:prSet>
      <dgm:spPr/>
    </dgm:pt>
    <dgm:pt modelId="{3BA6B7F3-1800-4831-8C26-D1EAC0D8BA74}" type="pres">
      <dgm:prSet presAssocID="{EBF90F7F-FABC-4C3B-BB77-AD86CAE5B1E2}" presName="rootComposite" presStyleCnt="0"/>
      <dgm:spPr/>
    </dgm:pt>
    <dgm:pt modelId="{4D9159F4-FF59-42EE-8AAE-0A71E88E8909}" type="pres">
      <dgm:prSet presAssocID="{EBF90F7F-FABC-4C3B-BB77-AD86CAE5B1E2}" presName="rootText" presStyleLbl="node2" presStyleIdx="6" presStyleCnt="11">
        <dgm:presLayoutVars>
          <dgm:chPref val="3"/>
        </dgm:presLayoutVars>
      </dgm:prSet>
      <dgm:spPr/>
    </dgm:pt>
    <dgm:pt modelId="{A7AED27C-9B18-40DA-AACE-DAB4771E2FBA}" type="pres">
      <dgm:prSet presAssocID="{EBF90F7F-FABC-4C3B-BB77-AD86CAE5B1E2}" presName="rootConnector" presStyleLbl="node2" presStyleIdx="6" presStyleCnt="11"/>
      <dgm:spPr/>
    </dgm:pt>
    <dgm:pt modelId="{7C6C669B-8E84-4B41-BEEF-B344355DB9D2}" type="pres">
      <dgm:prSet presAssocID="{EBF90F7F-FABC-4C3B-BB77-AD86CAE5B1E2}" presName="hierChild4" presStyleCnt="0"/>
      <dgm:spPr/>
    </dgm:pt>
    <dgm:pt modelId="{4477BB01-D929-4763-8AE7-70C153C99B14}" type="pres">
      <dgm:prSet presAssocID="{2A2404AB-3486-47AB-ABCA-45DE1BD8B193}" presName="Name37" presStyleLbl="parChTrans1D3" presStyleIdx="25" presStyleCnt="45"/>
      <dgm:spPr/>
    </dgm:pt>
    <dgm:pt modelId="{85DD1F8C-61AF-4196-A786-2E80D14D6F09}" type="pres">
      <dgm:prSet presAssocID="{B2248586-7A73-4128-AA0F-C5345A86EED3}" presName="hierRoot2" presStyleCnt="0">
        <dgm:presLayoutVars>
          <dgm:hierBranch val="init"/>
        </dgm:presLayoutVars>
      </dgm:prSet>
      <dgm:spPr/>
    </dgm:pt>
    <dgm:pt modelId="{91E87CC7-10FD-4AAE-BD7F-4DE646536CF7}" type="pres">
      <dgm:prSet presAssocID="{B2248586-7A73-4128-AA0F-C5345A86EED3}" presName="rootComposite" presStyleCnt="0"/>
      <dgm:spPr/>
    </dgm:pt>
    <dgm:pt modelId="{D2A6F453-469B-4813-8501-1D62B42F96CC}" type="pres">
      <dgm:prSet presAssocID="{B2248586-7A73-4128-AA0F-C5345A86EED3}" presName="rootText" presStyleLbl="node3" presStyleIdx="25" presStyleCnt="45">
        <dgm:presLayoutVars>
          <dgm:chPref val="3"/>
        </dgm:presLayoutVars>
      </dgm:prSet>
      <dgm:spPr/>
    </dgm:pt>
    <dgm:pt modelId="{8A23CA1E-3916-4035-BBF9-3DAAB8D074F1}" type="pres">
      <dgm:prSet presAssocID="{B2248586-7A73-4128-AA0F-C5345A86EED3}" presName="rootConnector" presStyleLbl="node3" presStyleIdx="25" presStyleCnt="45"/>
      <dgm:spPr/>
    </dgm:pt>
    <dgm:pt modelId="{E0B07894-3672-4ED4-BB53-E9D7DE40BBD7}" type="pres">
      <dgm:prSet presAssocID="{B2248586-7A73-4128-AA0F-C5345A86EED3}" presName="hierChild4" presStyleCnt="0"/>
      <dgm:spPr/>
    </dgm:pt>
    <dgm:pt modelId="{ADB53439-2E03-4943-B945-652B3CA1721B}" type="pres">
      <dgm:prSet presAssocID="{B2248586-7A73-4128-AA0F-C5345A86EED3}" presName="hierChild5" presStyleCnt="0"/>
      <dgm:spPr/>
    </dgm:pt>
    <dgm:pt modelId="{70E8ED5F-939A-4E46-8BF9-26C83034193B}" type="pres">
      <dgm:prSet presAssocID="{4ECF9831-2073-4729-85E7-5EB4175B503E}" presName="Name37" presStyleLbl="parChTrans1D3" presStyleIdx="26" presStyleCnt="45"/>
      <dgm:spPr/>
    </dgm:pt>
    <dgm:pt modelId="{6E4F7612-157A-40FE-8F93-750F156F4D7C}" type="pres">
      <dgm:prSet presAssocID="{C2F9BF11-9338-4FCD-95E9-B2DBBADEABED}" presName="hierRoot2" presStyleCnt="0">
        <dgm:presLayoutVars>
          <dgm:hierBranch val="init"/>
        </dgm:presLayoutVars>
      </dgm:prSet>
      <dgm:spPr/>
    </dgm:pt>
    <dgm:pt modelId="{976B7E7D-FFF4-478E-8F76-9E91BE0C05F9}" type="pres">
      <dgm:prSet presAssocID="{C2F9BF11-9338-4FCD-95E9-B2DBBADEABED}" presName="rootComposite" presStyleCnt="0"/>
      <dgm:spPr/>
    </dgm:pt>
    <dgm:pt modelId="{8AC50D54-E3F0-42A9-BD82-0BCD0E5F828C}" type="pres">
      <dgm:prSet presAssocID="{C2F9BF11-9338-4FCD-95E9-B2DBBADEABED}" presName="rootText" presStyleLbl="node3" presStyleIdx="26" presStyleCnt="45">
        <dgm:presLayoutVars>
          <dgm:chPref val="3"/>
        </dgm:presLayoutVars>
      </dgm:prSet>
      <dgm:spPr/>
    </dgm:pt>
    <dgm:pt modelId="{E1FB3417-BA56-4135-98BB-37672C35D67F}" type="pres">
      <dgm:prSet presAssocID="{C2F9BF11-9338-4FCD-95E9-B2DBBADEABED}" presName="rootConnector" presStyleLbl="node3" presStyleIdx="26" presStyleCnt="45"/>
      <dgm:spPr/>
    </dgm:pt>
    <dgm:pt modelId="{4CEBE8F0-DDF3-450D-91C3-C7C7F09C007F}" type="pres">
      <dgm:prSet presAssocID="{C2F9BF11-9338-4FCD-95E9-B2DBBADEABED}" presName="hierChild4" presStyleCnt="0"/>
      <dgm:spPr/>
    </dgm:pt>
    <dgm:pt modelId="{17BBF411-6E2E-4B4A-8972-0D8CD3BB2BE4}" type="pres">
      <dgm:prSet presAssocID="{C2F9BF11-9338-4FCD-95E9-B2DBBADEABED}" presName="hierChild5" presStyleCnt="0"/>
      <dgm:spPr/>
    </dgm:pt>
    <dgm:pt modelId="{2D7A08BA-9478-49F1-9DAD-EBDDB90BF03E}" type="pres">
      <dgm:prSet presAssocID="{D8F3D799-4E5E-4780-A041-7392DFD57BF8}" presName="Name37" presStyleLbl="parChTrans1D3" presStyleIdx="27" presStyleCnt="45"/>
      <dgm:spPr/>
    </dgm:pt>
    <dgm:pt modelId="{7B330C9A-6B49-4201-9CB6-E6DEB6CCEA2B}" type="pres">
      <dgm:prSet presAssocID="{8A17D0C0-75C5-4E4E-8EB6-13874875928A}" presName="hierRoot2" presStyleCnt="0">
        <dgm:presLayoutVars>
          <dgm:hierBranch val="init"/>
        </dgm:presLayoutVars>
      </dgm:prSet>
      <dgm:spPr/>
    </dgm:pt>
    <dgm:pt modelId="{FBBE661A-B222-4B5B-B83F-9E2E27FDB5BF}" type="pres">
      <dgm:prSet presAssocID="{8A17D0C0-75C5-4E4E-8EB6-13874875928A}" presName="rootComposite" presStyleCnt="0"/>
      <dgm:spPr/>
    </dgm:pt>
    <dgm:pt modelId="{48BB7F54-8BF7-49B6-9C7C-3CD1367F4DD4}" type="pres">
      <dgm:prSet presAssocID="{8A17D0C0-75C5-4E4E-8EB6-13874875928A}" presName="rootText" presStyleLbl="node3" presStyleIdx="27" presStyleCnt="45">
        <dgm:presLayoutVars>
          <dgm:chPref val="3"/>
        </dgm:presLayoutVars>
      </dgm:prSet>
      <dgm:spPr/>
    </dgm:pt>
    <dgm:pt modelId="{36DD5DEA-157B-4186-ADA2-36D12D997CE7}" type="pres">
      <dgm:prSet presAssocID="{8A17D0C0-75C5-4E4E-8EB6-13874875928A}" presName="rootConnector" presStyleLbl="node3" presStyleIdx="27" presStyleCnt="45"/>
      <dgm:spPr/>
    </dgm:pt>
    <dgm:pt modelId="{C69F029B-8443-459C-A60C-FEB91B40F3BE}" type="pres">
      <dgm:prSet presAssocID="{8A17D0C0-75C5-4E4E-8EB6-13874875928A}" presName="hierChild4" presStyleCnt="0"/>
      <dgm:spPr/>
    </dgm:pt>
    <dgm:pt modelId="{9338F7AC-3054-4DCC-AB14-F5DD37A74192}" type="pres">
      <dgm:prSet presAssocID="{8A17D0C0-75C5-4E4E-8EB6-13874875928A}" presName="hierChild5" presStyleCnt="0"/>
      <dgm:spPr/>
    </dgm:pt>
    <dgm:pt modelId="{6B249BBC-6302-44E3-B206-E900BBAE407E}" type="pres">
      <dgm:prSet presAssocID="{E2B10C1B-3ADD-4B7D-B427-446EC9786B30}" presName="Name37" presStyleLbl="parChTrans1D3" presStyleIdx="28" presStyleCnt="45"/>
      <dgm:spPr/>
    </dgm:pt>
    <dgm:pt modelId="{42CEA7EF-1D7E-460D-A78E-2EFC929F5F41}" type="pres">
      <dgm:prSet presAssocID="{1EDCE2E7-CCB0-43F9-BDC5-D1D7045A64C2}" presName="hierRoot2" presStyleCnt="0">
        <dgm:presLayoutVars>
          <dgm:hierBranch val="init"/>
        </dgm:presLayoutVars>
      </dgm:prSet>
      <dgm:spPr/>
    </dgm:pt>
    <dgm:pt modelId="{2AE1FB85-FF8C-431F-89BC-D1EE55FDAAE4}" type="pres">
      <dgm:prSet presAssocID="{1EDCE2E7-CCB0-43F9-BDC5-D1D7045A64C2}" presName="rootComposite" presStyleCnt="0"/>
      <dgm:spPr/>
    </dgm:pt>
    <dgm:pt modelId="{1D5DAE18-98CF-44F9-81F9-9A7B36EA0722}" type="pres">
      <dgm:prSet presAssocID="{1EDCE2E7-CCB0-43F9-BDC5-D1D7045A64C2}" presName="rootText" presStyleLbl="node3" presStyleIdx="28" presStyleCnt="45">
        <dgm:presLayoutVars>
          <dgm:chPref val="3"/>
        </dgm:presLayoutVars>
      </dgm:prSet>
      <dgm:spPr/>
    </dgm:pt>
    <dgm:pt modelId="{A0221267-594F-428B-BDF3-CE54058CF15A}" type="pres">
      <dgm:prSet presAssocID="{1EDCE2E7-CCB0-43F9-BDC5-D1D7045A64C2}" presName="rootConnector" presStyleLbl="node3" presStyleIdx="28" presStyleCnt="45"/>
      <dgm:spPr/>
    </dgm:pt>
    <dgm:pt modelId="{E1D5C7B6-1EA3-48B2-AE65-8CF83C44C410}" type="pres">
      <dgm:prSet presAssocID="{1EDCE2E7-CCB0-43F9-BDC5-D1D7045A64C2}" presName="hierChild4" presStyleCnt="0"/>
      <dgm:spPr/>
    </dgm:pt>
    <dgm:pt modelId="{049D1872-3557-4A2F-8559-FC7FF339A695}" type="pres">
      <dgm:prSet presAssocID="{1EDCE2E7-CCB0-43F9-BDC5-D1D7045A64C2}" presName="hierChild5" presStyleCnt="0"/>
      <dgm:spPr/>
    </dgm:pt>
    <dgm:pt modelId="{DB999417-896F-4330-BAA6-5A620EF6D2E1}" type="pres">
      <dgm:prSet presAssocID="{EBF90F7F-FABC-4C3B-BB77-AD86CAE5B1E2}" presName="hierChild5" presStyleCnt="0"/>
      <dgm:spPr/>
    </dgm:pt>
    <dgm:pt modelId="{9DEA5D80-B8B8-4103-8352-41FB89CAA41E}" type="pres">
      <dgm:prSet presAssocID="{4FA7E544-633E-4405-95AC-CFF07AD91185}" presName="Name37" presStyleLbl="parChTrans1D2" presStyleIdx="7" presStyleCnt="11"/>
      <dgm:spPr/>
    </dgm:pt>
    <dgm:pt modelId="{8E660961-6159-40A9-ADCD-5348411FCB21}" type="pres">
      <dgm:prSet presAssocID="{15D4E28A-E7FB-4C90-A645-BB9114EB1EA4}" presName="hierRoot2" presStyleCnt="0">
        <dgm:presLayoutVars>
          <dgm:hierBranch val="init"/>
        </dgm:presLayoutVars>
      </dgm:prSet>
      <dgm:spPr/>
    </dgm:pt>
    <dgm:pt modelId="{02AC4B8E-A2E5-46F4-9A65-123E9649CCC9}" type="pres">
      <dgm:prSet presAssocID="{15D4E28A-E7FB-4C90-A645-BB9114EB1EA4}" presName="rootComposite" presStyleCnt="0"/>
      <dgm:spPr/>
    </dgm:pt>
    <dgm:pt modelId="{00979067-23BD-40C1-AA12-26C01646DEBB}" type="pres">
      <dgm:prSet presAssocID="{15D4E28A-E7FB-4C90-A645-BB9114EB1EA4}" presName="rootText" presStyleLbl="node2" presStyleIdx="7" presStyleCnt="11">
        <dgm:presLayoutVars>
          <dgm:chPref val="3"/>
        </dgm:presLayoutVars>
      </dgm:prSet>
      <dgm:spPr/>
    </dgm:pt>
    <dgm:pt modelId="{E49D717F-58A1-4FDF-9A4C-9B854887A83B}" type="pres">
      <dgm:prSet presAssocID="{15D4E28A-E7FB-4C90-A645-BB9114EB1EA4}" presName="rootConnector" presStyleLbl="node2" presStyleIdx="7" presStyleCnt="11"/>
      <dgm:spPr/>
    </dgm:pt>
    <dgm:pt modelId="{48189A0A-CE70-4A5B-A489-CA8812101387}" type="pres">
      <dgm:prSet presAssocID="{15D4E28A-E7FB-4C90-A645-BB9114EB1EA4}" presName="hierChild4" presStyleCnt="0"/>
      <dgm:spPr/>
    </dgm:pt>
    <dgm:pt modelId="{56DE6FD7-BBBD-4262-9865-B7DBCC4EC4A8}" type="pres">
      <dgm:prSet presAssocID="{8F1091B4-298F-4E46-9AC2-C684F92A1D2E}" presName="Name37" presStyleLbl="parChTrans1D3" presStyleIdx="29" presStyleCnt="45"/>
      <dgm:spPr/>
    </dgm:pt>
    <dgm:pt modelId="{25D9F165-3ACC-4B99-BB0C-898EF30A88D1}" type="pres">
      <dgm:prSet presAssocID="{39E0EF84-A86D-4357-A2B9-A61F38911BA8}" presName="hierRoot2" presStyleCnt="0">
        <dgm:presLayoutVars>
          <dgm:hierBranch val="init"/>
        </dgm:presLayoutVars>
      </dgm:prSet>
      <dgm:spPr/>
    </dgm:pt>
    <dgm:pt modelId="{88FC59F6-B617-4399-B60A-96A84739B45D}" type="pres">
      <dgm:prSet presAssocID="{39E0EF84-A86D-4357-A2B9-A61F38911BA8}" presName="rootComposite" presStyleCnt="0"/>
      <dgm:spPr/>
    </dgm:pt>
    <dgm:pt modelId="{6900AF03-03E8-47EA-B0A5-E350C970DABA}" type="pres">
      <dgm:prSet presAssocID="{39E0EF84-A86D-4357-A2B9-A61F38911BA8}" presName="rootText" presStyleLbl="node3" presStyleIdx="29" presStyleCnt="45">
        <dgm:presLayoutVars>
          <dgm:chPref val="3"/>
        </dgm:presLayoutVars>
      </dgm:prSet>
      <dgm:spPr/>
    </dgm:pt>
    <dgm:pt modelId="{BDA59816-D6B4-44AF-9FAD-1DA44A9E0362}" type="pres">
      <dgm:prSet presAssocID="{39E0EF84-A86D-4357-A2B9-A61F38911BA8}" presName="rootConnector" presStyleLbl="node3" presStyleIdx="29" presStyleCnt="45"/>
      <dgm:spPr/>
    </dgm:pt>
    <dgm:pt modelId="{32533529-0620-4C8D-889E-F5C5421836B7}" type="pres">
      <dgm:prSet presAssocID="{39E0EF84-A86D-4357-A2B9-A61F38911BA8}" presName="hierChild4" presStyleCnt="0"/>
      <dgm:spPr/>
    </dgm:pt>
    <dgm:pt modelId="{7C915BE3-4751-4C5D-9DAB-2600CD88801C}" type="pres">
      <dgm:prSet presAssocID="{39E0EF84-A86D-4357-A2B9-A61F38911BA8}" presName="hierChild5" presStyleCnt="0"/>
      <dgm:spPr/>
    </dgm:pt>
    <dgm:pt modelId="{5B1C3B6E-2B01-4A70-96DE-4B1FD421D8E6}" type="pres">
      <dgm:prSet presAssocID="{487ED1F7-4EE7-4256-85DD-75A54B00E0DC}" presName="Name37" presStyleLbl="parChTrans1D3" presStyleIdx="30" presStyleCnt="45"/>
      <dgm:spPr/>
    </dgm:pt>
    <dgm:pt modelId="{95ECAE2E-52ED-4243-8305-9A99DF3651B6}" type="pres">
      <dgm:prSet presAssocID="{48B34723-C6DD-4FB6-85DF-636652C8B293}" presName="hierRoot2" presStyleCnt="0">
        <dgm:presLayoutVars>
          <dgm:hierBranch val="init"/>
        </dgm:presLayoutVars>
      </dgm:prSet>
      <dgm:spPr/>
    </dgm:pt>
    <dgm:pt modelId="{C82BE434-6BFD-4EF6-8A76-D44371895FB3}" type="pres">
      <dgm:prSet presAssocID="{48B34723-C6DD-4FB6-85DF-636652C8B293}" presName="rootComposite" presStyleCnt="0"/>
      <dgm:spPr/>
    </dgm:pt>
    <dgm:pt modelId="{FAF441E1-2502-4AB6-BE49-E8FAA185FD40}" type="pres">
      <dgm:prSet presAssocID="{48B34723-C6DD-4FB6-85DF-636652C8B293}" presName="rootText" presStyleLbl="node3" presStyleIdx="30" presStyleCnt="45">
        <dgm:presLayoutVars>
          <dgm:chPref val="3"/>
        </dgm:presLayoutVars>
      </dgm:prSet>
      <dgm:spPr/>
    </dgm:pt>
    <dgm:pt modelId="{2792DA50-01F5-4B71-BAAB-7EC2AA2563EB}" type="pres">
      <dgm:prSet presAssocID="{48B34723-C6DD-4FB6-85DF-636652C8B293}" presName="rootConnector" presStyleLbl="node3" presStyleIdx="30" presStyleCnt="45"/>
      <dgm:spPr/>
    </dgm:pt>
    <dgm:pt modelId="{C32A58EE-8700-4B30-873E-01F3791DEC22}" type="pres">
      <dgm:prSet presAssocID="{48B34723-C6DD-4FB6-85DF-636652C8B293}" presName="hierChild4" presStyleCnt="0"/>
      <dgm:spPr/>
    </dgm:pt>
    <dgm:pt modelId="{93357E1E-E878-4F91-8221-09A453494ED3}" type="pres">
      <dgm:prSet presAssocID="{48B34723-C6DD-4FB6-85DF-636652C8B293}" presName="hierChild5" presStyleCnt="0"/>
      <dgm:spPr/>
    </dgm:pt>
    <dgm:pt modelId="{A2FC8A30-6D4D-490B-BDAE-36B4BE259578}" type="pres">
      <dgm:prSet presAssocID="{97C6C3A5-D896-47FD-8D09-513CE89DC7F9}" presName="Name37" presStyleLbl="parChTrans1D3" presStyleIdx="31" presStyleCnt="45"/>
      <dgm:spPr/>
    </dgm:pt>
    <dgm:pt modelId="{4BB2679E-0466-4D1A-9ADC-CC5E5E8C12FC}" type="pres">
      <dgm:prSet presAssocID="{A809202A-E200-41E5-977F-68EE23F97542}" presName="hierRoot2" presStyleCnt="0">
        <dgm:presLayoutVars>
          <dgm:hierBranch val="init"/>
        </dgm:presLayoutVars>
      </dgm:prSet>
      <dgm:spPr/>
    </dgm:pt>
    <dgm:pt modelId="{4ABD8986-70F2-4CAE-9A6A-27DA337E138A}" type="pres">
      <dgm:prSet presAssocID="{A809202A-E200-41E5-977F-68EE23F97542}" presName="rootComposite" presStyleCnt="0"/>
      <dgm:spPr/>
    </dgm:pt>
    <dgm:pt modelId="{9EEA0B95-C516-4EF6-94BB-2112F9D123C3}" type="pres">
      <dgm:prSet presAssocID="{A809202A-E200-41E5-977F-68EE23F97542}" presName="rootText" presStyleLbl="node3" presStyleIdx="31" presStyleCnt="45">
        <dgm:presLayoutVars>
          <dgm:chPref val="3"/>
        </dgm:presLayoutVars>
      </dgm:prSet>
      <dgm:spPr/>
    </dgm:pt>
    <dgm:pt modelId="{844F3270-1680-4CA2-8DBD-154FB7F6CFE1}" type="pres">
      <dgm:prSet presAssocID="{A809202A-E200-41E5-977F-68EE23F97542}" presName="rootConnector" presStyleLbl="node3" presStyleIdx="31" presStyleCnt="45"/>
      <dgm:spPr/>
    </dgm:pt>
    <dgm:pt modelId="{48539932-C260-49E6-BA9F-CD7E8D62E41C}" type="pres">
      <dgm:prSet presAssocID="{A809202A-E200-41E5-977F-68EE23F97542}" presName="hierChild4" presStyleCnt="0"/>
      <dgm:spPr/>
    </dgm:pt>
    <dgm:pt modelId="{4A90DE6A-1A8F-4ECD-A0B5-4071A10E55DD}" type="pres">
      <dgm:prSet presAssocID="{A809202A-E200-41E5-977F-68EE23F97542}" presName="hierChild5" presStyleCnt="0"/>
      <dgm:spPr/>
    </dgm:pt>
    <dgm:pt modelId="{EB742792-D91F-4E0A-95D7-62FFEE019DD0}" type="pres">
      <dgm:prSet presAssocID="{80A0E7C4-4364-4FE0-A1FD-4746848EF3E8}" presName="Name37" presStyleLbl="parChTrans1D3" presStyleIdx="32" presStyleCnt="45"/>
      <dgm:spPr/>
    </dgm:pt>
    <dgm:pt modelId="{E7CEEE1F-679F-4EE8-9F1E-98AE02CA9EA7}" type="pres">
      <dgm:prSet presAssocID="{F981C12E-4BDF-480A-88AB-680B65AB416E}" presName="hierRoot2" presStyleCnt="0">
        <dgm:presLayoutVars>
          <dgm:hierBranch val="init"/>
        </dgm:presLayoutVars>
      </dgm:prSet>
      <dgm:spPr/>
    </dgm:pt>
    <dgm:pt modelId="{E2137349-5CD4-483A-9AB1-F39B6B42C93D}" type="pres">
      <dgm:prSet presAssocID="{F981C12E-4BDF-480A-88AB-680B65AB416E}" presName="rootComposite" presStyleCnt="0"/>
      <dgm:spPr/>
    </dgm:pt>
    <dgm:pt modelId="{B1338116-7C96-4B1B-9A0D-B5EB68C9D31C}" type="pres">
      <dgm:prSet presAssocID="{F981C12E-4BDF-480A-88AB-680B65AB416E}" presName="rootText" presStyleLbl="node3" presStyleIdx="32" presStyleCnt="45">
        <dgm:presLayoutVars>
          <dgm:chPref val="3"/>
        </dgm:presLayoutVars>
      </dgm:prSet>
      <dgm:spPr/>
    </dgm:pt>
    <dgm:pt modelId="{4BBCC335-37FF-490A-B33B-D36D7F1B3CCF}" type="pres">
      <dgm:prSet presAssocID="{F981C12E-4BDF-480A-88AB-680B65AB416E}" presName="rootConnector" presStyleLbl="node3" presStyleIdx="32" presStyleCnt="45"/>
      <dgm:spPr/>
    </dgm:pt>
    <dgm:pt modelId="{41B55F86-E1BA-41BF-A86B-AB34A00E66CE}" type="pres">
      <dgm:prSet presAssocID="{F981C12E-4BDF-480A-88AB-680B65AB416E}" presName="hierChild4" presStyleCnt="0"/>
      <dgm:spPr/>
    </dgm:pt>
    <dgm:pt modelId="{962C8495-F8AF-4F2C-892F-E4768B871659}" type="pres">
      <dgm:prSet presAssocID="{F981C12E-4BDF-480A-88AB-680B65AB416E}" presName="hierChild5" presStyleCnt="0"/>
      <dgm:spPr/>
    </dgm:pt>
    <dgm:pt modelId="{BB24FF3A-989C-4306-ACB0-D55498FC35A8}" type="pres">
      <dgm:prSet presAssocID="{15D4E28A-E7FB-4C90-A645-BB9114EB1EA4}" presName="hierChild5" presStyleCnt="0"/>
      <dgm:spPr/>
    </dgm:pt>
    <dgm:pt modelId="{3E6D7FD8-F716-4534-9DAD-E9E0472FCCFA}" type="pres">
      <dgm:prSet presAssocID="{3E32A592-8FEC-4BBF-A264-1CF0529D7584}" presName="Name37" presStyleLbl="parChTrans1D2" presStyleIdx="8" presStyleCnt="11"/>
      <dgm:spPr/>
    </dgm:pt>
    <dgm:pt modelId="{3AD8207D-6B34-416B-ADFA-EDACB7027D58}" type="pres">
      <dgm:prSet presAssocID="{4A95042E-8C1D-4F01-A14F-F91514699D17}" presName="hierRoot2" presStyleCnt="0">
        <dgm:presLayoutVars>
          <dgm:hierBranch val="init"/>
        </dgm:presLayoutVars>
      </dgm:prSet>
      <dgm:spPr/>
    </dgm:pt>
    <dgm:pt modelId="{E49633A0-65D2-48F3-A827-EABF2C540B3E}" type="pres">
      <dgm:prSet presAssocID="{4A95042E-8C1D-4F01-A14F-F91514699D17}" presName="rootComposite" presStyleCnt="0"/>
      <dgm:spPr/>
    </dgm:pt>
    <dgm:pt modelId="{2F286D63-ADCF-4E98-BB82-F72AA71D95BD}" type="pres">
      <dgm:prSet presAssocID="{4A95042E-8C1D-4F01-A14F-F91514699D17}" presName="rootText" presStyleLbl="node2" presStyleIdx="8" presStyleCnt="11">
        <dgm:presLayoutVars>
          <dgm:chPref val="3"/>
        </dgm:presLayoutVars>
      </dgm:prSet>
      <dgm:spPr/>
    </dgm:pt>
    <dgm:pt modelId="{D88BBA61-398E-4A0B-B48E-08A0826C7E70}" type="pres">
      <dgm:prSet presAssocID="{4A95042E-8C1D-4F01-A14F-F91514699D17}" presName="rootConnector" presStyleLbl="node2" presStyleIdx="8" presStyleCnt="11"/>
      <dgm:spPr/>
    </dgm:pt>
    <dgm:pt modelId="{2B5B0FDA-0CF2-4970-A1E5-0D337A6049FF}" type="pres">
      <dgm:prSet presAssocID="{4A95042E-8C1D-4F01-A14F-F91514699D17}" presName="hierChild4" presStyleCnt="0"/>
      <dgm:spPr/>
    </dgm:pt>
    <dgm:pt modelId="{EE5B94D6-D434-4C45-B1CD-2F239E28B528}" type="pres">
      <dgm:prSet presAssocID="{D87077D5-71CC-482E-BFC6-3CD8A75484CB}" presName="Name37" presStyleLbl="parChTrans1D3" presStyleIdx="33" presStyleCnt="45"/>
      <dgm:spPr/>
    </dgm:pt>
    <dgm:pt modelId="{E5F091D9-6AF9-438F-B4FA-A782B1154551}" type="pres">
      <dgm:prSet presAssocID="{54182EB6-8B4C-4839-A773-D2FCAC61627E}" presName="hierRoot2" presStyleCnt="0">
        <dgm:presLayoutVars>
          <dgm:hierBranch val="init"/>
        </dgm:presLayoutVars>
      </dgm:prSet>
      <dgm:spPr/>
    </dgm:pt>
    <dgm:pt modelId="{177B6279-881C-4AB2-B68E-913C84AFFDA6}" type="pres">
      <dgm:prSet presAssocID="{54182EB6-8B4C-4839-A773-D2FCAC61627E}" presName="rootComposite" presStyleCnt="0"/>
      <dgm:spPr/>
    </dgm:pt>
    <dgm:pt modelId="{4F350AE4-36A0-4D4B-93C8-B4FBA885E8F4}" type="pres">
      <dgm:prSet presAssocID="{54182EB6-8B4C-4839-A773-D2FCAC61627E}" presName="rootText" presStyleLbl="node3" presStyleIdx="33" presStyleCnt="45">
        <dgm:presLayoutVars>
          <dgm:chPref val="3"/>
        </dgm:presLayoutVars>
      </dgm:prSet>
      <dgm:spPr/>
    </dgm:pt>
    <dgm:pt modelId="{31506D59-8436-4F5F-9904-DACE4EA863BD}" type="pres">
      <dgm:prSet presAssocID="{54182EB6-8B4C-4839-A773-D2FCAC61627E}" presName="rootConnector" presStyleLbl="node3" presStyleIdx="33" presStyleCnt="45"/>
      <dgm:spPr/>
    </dgm:pt>
    <dgm:pt modelId="{9F2BDA87-F5CB-45BD-9689-F2B4B6447762}" type="pres">
      <dgm:prSet presAssocID="{54182EB6-8B4C-4839-A773-D2FCAC61627E}" presName="hierChild4" presStyleCnt="0"/>
      <dgm:spPr/>
    </dgm:pt>
    <dgm:pt modelId="{C58DFBA1-B9F7-4760-BCFA-A23EC190F244}" type="pres">
      <dgm:prSet presAssocID="{54182EB6-8B4C-4839-A773-D2FCAC61627E}" presName="hierChild5" presStyleCnt="0"/>
      <dgm:spPr/>
    </dgm:pt>
    <dgm:pt modelId="{20A8A125-B40D-4AB5-969B-360431EBF852}" type="pres">
      <dgm:prSet presAssocID="{07881A00-6F22-4643-8FD5-6B538A21A842}" presName="Name37" presStyleLbl="parChTrans1D3" presStyleIdx="34" presStyleCnt="45"/>
      <dgm:spPr/>
    </dgm:pt>
    <dgm:pt modelId="{34242DAE-9417-45F4-A85F-385C3BBBC470}" type="pres">
      <dgm:prSet presAssocID="{D7CCA48C-5315-4E96-BF87-A83391790113}" presName="hierRoot2" presStyleCnt="0">
        <dgm:presLayoutVars>
          <dgm:hierBranch val="init"/>
        </dgm:presLayoutVars>
      </dgm:prSet>
      <dgm:spPr/>
    </dgm:pt>
    <dgm:pt modelId="{C44679D0-1291-442A-B40D-3149A1B53FAC}" type="pres">
      <dgm:prSet presAssocID="{D7CCA48C-5315-4E96-BF87-A83391790113}" presName="rootComposite" presStyleCnt="0"/>
      <dgm:spPr/>
    </dgm:pt>
    <dgm:pt modelId="{EA02293D-4751-4A91-B455-1643EA6BA3E0}" type="pres">
      <dgm:prSet presAssocID="{D7CCA48C-5315-4E96-BF87-A83391790113}" presName="rootText" presStyleLbl="node3" presStyleIdx="34" presStyleCnt="45">
        <dgm:presLayoutVars>
          <dgm:chPref val="3"/>
        </dgm:presLayoutVars>
      </dgm:prSet>
      <dgm:spPr/>
    </dgm:pt>
    <dgm:pt modelId="{BD390595-7E61-401C-8EF6-3FF74C113859}" type="pres">
      <dgm:prSet presAssocID="{D7CCA48C-5315-4E96-BF87-A83391790113}" presName="rootConnector" presStyleLbl="node3" presStyleIdx="34" presStyleCnt="45"/>
      <dgm:spPr/>
    </dgm:pt>
    <dgm:pt modelId="{B9DB0F07-7972-40F3-85AA-BBA45B7A6CC8}" type="pres">
      <dgm:prSet presAssocID="{D7CCA48C-5315-4E96-BF87-A83391790113}" presName="hierChild4" presStyleCnt="0"/>
      <dgm:spPr/>
    </dgm:pt>
    <dgm:pt modelId="{6C4D561C-9C25-4C71-911C-4ADC7CA41951}" type="pres">
      <dgm:prSet presAssocID="{D7CCA48C-5315-4E96-BF87-A83391790113}" presName="hierChild5" presStyleCnt="0"/>
      <dgm:spPr/>
    </dgm:pt>
    <dgm:pt modelId="{772DFE96-BE8E-425E-9E6C-582EFA13B4F9}" type="pres">
      <dgm:prSet presAssocID="{D9360E10-E77B-4B29-AC35-54E9A25804B6}" presName="Name37" presStyleLbl="parChTrans1D3" presStyleIdx="35" presStyleCnt="45"/>
      <dgm:spPr/>
    </dgm:pt>
    <dgm:pt modelId="{D6D1842F-C4AD-409B-93AA-7702B69DC465}" type="pres">
      <dgm:prSet presAssocID="{BBCCEC2C-4C4C-4326-BF6A-8EACE1146AB5}" presName="hierRoot2" presStyleCnt="0">
        <dgm:presLayoutVars>
          <dgm:hierBranch val="init"/>
        </dgm:presLayoutVars>
      </dgm:prSet>
      <dgm:spPr/>
    </dgm:pt>
    <dgm:pt modelId="{7C0FF4D0-A339-4EE7-B6EA-59E50506A629}" type="pres">
      <dgm:prSet presAssocID="{BBCCEC2C-4C4C-4326-BF6A-8EACE1146AB5}" presName="rootComposite" presStyleCnt="0"/>
      <dgm:spPr/>
    </dgm:pt>
    <dgm:pt modelId="{4A7B3604-B540-49EE-BB6B-D2E88581CF54}" type="pres">
      <dgm:prSet presAssocID="{BBCCEC2C-4C4C-4326-BF6A-8EACE1146AB5}" presName="rootText" presStyleLbl="node3" presStyleIdx="35" presStyleCnt="45">
        <dgm:presLayoutVars>
          <dgm:chPref val="3"/>
        </dgm:presLayoutVars>
      </dgm:prSet>
      <dgm:spPr/>
    </dgm:pt>
    <dgm:pt modelId="{8A9505CC-948E-4F3C-8338-6D98BFD1C5BA}" type="pres">
      <dgm:prSet presAssocID="{BBCCEC2C-4C4C-4326-BF6A-8EACE1146AB5}" presName="rootConnector" presStyleLbl="node3" presStyleIdx="35" presStyleCnt="45"/>
      <dgm:spPr/>
    </dgm:pt>
    <dgm:pt modelId="{FC8CCD87-107F-4793-BCE8-FAD85DC1CF3F}" type="pres">
      <dgm:prSet presAssocID="{BBCCEC2C-4C4C-4326-BF6A-8EACE1146AB5}" presName="hierChild4" presStyleCnt="0"/>
      <dgm:spPr/>
    </dgm:pt>
    <dgm:pt modelId="{DDE12363-2998-4781-9BFF-211A0C93907C}" type="pres">
      <dgm:prSet presAssocID="{BBCCEC2C-4C4C-4326-BF6A-8EACE1146AB5}" presName="hierChild5" presStyleCnt="0"/>
      <dgm:spPr/>
    </dgm:pt>
    <dgm:pt modelId="{E0F9B812-150F-406B-9C88-061811219321}" type="pres">
      <dgm:prSet presAssocID="{7273ED66-81E2-4816-8646-628287A0995F}" presName="Name37" presStyleLbl="parChTrans1D3" presStyleIdx="36" presStyleCnt="45"/>
      <dgm:spPr/>
    </dgm:pt>
    <dgm:pt modelId="{AA4878CD-AF60-4560-8D86-A4F0D71E0BA7}" type="pres">
      <dgm:prSet presAssocID="{56971005-6C85-4277-984F-94CCED6669A6}" presName="hierRoot2" presStyleCnt="0">
        <dgm:presLayoutVars>
          <dgm:hierBranch val="init"/>
        </dgm:presLayoutVars>
      </dgm:prSet>
      <dgm:spPr/>
    </dgm:pt>
    <dgm:pt modelId="{F063AC44-7CD9-4624-B417-97D2AF01CFF8}" type="pres">
      <dgm:prSet presAssocID="{56971005-6C85-4277-984F-94CCED6669A6}" presName="rootComposite" presStyleCnt="0"/>
      <dgm:spPr/>
    </dgm:pt>
    <dgm:pt modelId="{3B3E702E-8940-4379-8CAC-B2A9ED289BA6}" type="pres">
      <dgm:prSet presAssocID="{56971005-6C85-4277-984F-94CCED6669A6}" presName="rootText" presStyleLbl="node3" presStyleIdx="36" presStyleCnt="45">
        <dgm:presLayoutVars>
          <dgm:chPref val="3"/>
        </dgm:presLayoutVars>
      </dgm:prSet>
      <dgm:spPr/>
    </dgm:pt>
    <dgm:pt modelId="{7E323392-384D-44DC-9FFB-0319CA0D28EC}" type="pres">
      <dgm:prSet presAssocID="{56971005-6C85-4277-984F-94CCED6669A6}" presName="rootConnector" presStyleLbl="node3" presStyleIdx="36" presStyleCnt="45"/>
      <dgm:spPr/>
    </dgm:pt>
    <dgm:pt modelId="{9F8E6291-14FD-44D5-86D4-8C9D81CF1991}" type="pres">
      <dgm:prSet presAssocID="{56971005-6C85-4277-984F-94CCED6669A6}" presName="hierChild4" presStyleCnt="0"/>
      <dgm:spPr/>
    </dgm:pt>
    <dgm:pt modelId="{E9B97D99-D753-4EDC-996C-A62E736FE669}" type="pres">
      <dgm:prSet presAssocID="{56971005-6C85-4277-984F-94CCED6669A6}" presName="hierChild5" presStyleCnt="0"/>
      <dgm:spPr/>
    </dgm:pt>
    <dgm:pt modelId="{0B0F364C-5812-4113-877F-43B2FB82E29C}" type="pres">
      <dgm:prSet presAssocID="{4A95042E-8C1D-4F01-A14F-F91514699D17}" presName="hierChild5" presStyleCnt="0"/>
      <dgm:spPr/>
    </dgm:pt>
    <dgm:pt modelId="{9815916B-AFFB-4CB2-B228-7ADD3E6ED5CD}" type="pres">
      <dgm:prSet presAssocID="{D75F87BE-3F81-41F8-B0E0-075C894B14AD}" presName="Name37" presStyleLbl="parChTrans1D2" presStyleIdx="9" presStyleCnt="11"/>
      <dgm:spPr/>
    </dgm:pt>
    <dgm:pt modelId="{7AE9A98E-B842-4C74-A489-7D399AAF37FD}" type="pres">
      <dgm:prSet presAssocID="{29F9D7AD-8F33-4EFF-9163-9F42E7CBD04B}" presName="hierRoot2" presStyleCnt="0">
        <dgm:presLayoutVars>
          <dgm:hierBranch val="init"/>
        </dgm:presLayoutVars>
      </dgm:prSet>
      <dgm:spPr/>
    </dgm:pt>
    <dgm:pt modelId="{7D289CD8-5748-4D94-A393-C84BDF01CE80}" type="pres">
      <dgm:prSet presAssocID="{29F9D7AD-8F33-4EFF-9163-9F42E7CBD04B}" presName="rootComposite" presStyleCnt="0"/>
      <dgm:spPr/>
    </dgm:pt>
    <dgm:pt modelId="{A36A7E57-E479-4A52-B884-A25F524A7CC8}" type="pres">
      <dgm:prSet presAssocID="{29F9D7AD-8F33-4EFF-9163-9F42E7CBD04B}" presName="rootText" presStyleLbl="node2" presStyleIdx="9" presStyleCnt="11">
        <dgm:presLayoutVars>
          <dgm:chPref val="3"/>
        </dgm:presLayoutVars>
      </dgm:prSet>
      <dgm:spPr/>
    </dgm:pt>
    <dgm:pt modelId="{1E71BCC6-C96F-424C-A00C-ADAF15E6E2BE}" type="pres">
      <dgm:prSet presAssocID="{29F9D7AD-8F33-4EFF-9163-9F42E7CBD04B}" presName="rootConnector" presStyleLbl="node2" presStyleIdx="9" presStyleCnt="11"/>
      <dgm:spPr/>
    </dgm:pt>
    <dgm:pt modelId="{F6A662FF-6EB7-4FF8-A40A-4A8FCB00D8DA}" type="pres">
      <dgm:prSet presAssocID="{29F9D7AD-8F33-4EFF-9163-9F42E7CBD04B}" presName="hierChild4" presStyleCnt="0"/>
      <dgm:spPr/>
    </dgm:pt>
    <dgm:pt modelId="{341FEEEF-AAB9-4266-92E8-47748AC66C74}" type="pres">
      <dgm:prSet presAssocID="{DBADE6FC-900B-4AA2-A5DF-AC4F3DF96280}" presName="Name37" presStyleLbl="parChTrans1D3" presStyleIdx="37" presStyleCnt="45"/>
      <dgm:spPr/>
    </dgm:pt>
    <dgm:pt modelId="{0E74381A-FFB3-45BF-B651-E81113F12F2D}" type="pres">
      <dgm:prSet presAssocID="{5A006D7D-F81B-470E-8D8D-CFF5AD5601B9}" presName="hierRoot2" presStyleCnt="0">
        <dgm:presLayoutVars>
          <dgm:hierBranch val="init"/>
        </dgm:presLayoutVars>
      </dgm:prSet>
      <dgm:spPr/>
    </dgm:pt>
    <dgm:pt modelId="{4610896C-3418-422F-A5E7-98285F9B1737}" type="pres">
      <dgm:prSet presAssocID="{5A006D7D-F81B-470E-8D8D-CFF5AD5601B9}" presName="rootComposite" presStyleCnt="0"/>
      <dgm:spPr/>
    </dgm:pt>
    <dgm:pt modelId="{F79E6A78-2BD8-46AE-A6FE-1FE16CE424A6}" type="pres">
      <dgm:prSet presAssocID="{5A006D7D-F81B-470E-8D8D-CFF5AD5601B9}" presName="rootText" presStyleLbl="node3" presStyleIdx="37" presStyleCnt="45">
        <dgm:presLayoutVars>
          <dgm:chPref val="3"/>
        </dgm:presLayoutVars>
      </dgm:prSet>
      <dgm:spPr/>
    </dgm:pt>
    <dgm:pt modelId="{BBDDA7B3-8845-426F-9D21-9F1973D92EDA}" type="pres">
      <dgm:prSet presAssocID="{5A006D7D-F81B-470E-8D8D-CFF5AD5601B9}" presName="rootConnector" presStyleLbl="node3" presStyleIdx="37" presStyleCnt="45"/>
      <dgm:spPr/>
    </dgm:pt>
    <dgm:pt modelId="{F3E24D3B-5E93-44DE-9D26-DAB4C609F630}" type="pres">
      <dgm:prSet presAssocID="{5A006D7D-F81B-470E-8D8D-CFF5AD5601B9}" presName="hierChild4" presStyleCnt="0"/>
      <dgm:spPr/>
    </dgm:pt>
    <dgm:pt modelId="{2CFF1B66-58BF-4C49-9E78-9C8241A87C00}" type="pres">
      <dgm:prSet presAssocID="{5A006D7D-F81B-470E-8D8D-CFF5AD5601B9}" presName="hierChild5" presStyleCnt="0"/>
      <dgm:spPr/>
    </dgm:pt>
    <dgm:pt modelId="{51CA2CA0-1176-4E21-B373-7BE01D66A2F7}" type="pres">
      <dgm:prSet presAssocID="{5376F01E-4582-4B6D-95F5-541C8EF8D11E}" presName="Name37" presStyleLbl="parChTrans1D3" presStyleIdx="38" presStyleCnt="45"/>
      <dgm:spPr/>
    </dgm:pt>
    <dgm:pt modelId="{BD47AB30-E589-4EEA-88DE-77680878A1D3}" type="pres">
      <dgm:prSet presAssocID="{869A4316-99B8-4734-8C4B-C7610F408CEE}" presName="hierRoot2" presStyleCnt="0">
        <dgm:presLayoutVars>
          <dgm:hierBranch val="init"/>
        </dgm:presLayoutVars>
      </dgm:prSet>
      <dgm:spPr/>
    </dgm:pt>
    <dgm:pt modelId="{2A039979-840A-48CB-9A60-B0C9F11B8777}" type="pres">
      <dgm:prSet presAssocID="{869A4316-99B8-4734-8C4B-C7610F408CEE}" presName="rootComposite" presStyleCnt="0"/>
      <dgm:spPr/>
    </dgm:pt>
    <dgm:pt modelId="{DF17C234-DC72-4BAB-9137-2D35B36EAE19}" type="pres">
      <dgm:prSet presAssocID="{869A4316-99B8-4734-8C4B-C7610F408CEE}" presName="rootText" presStyleLbl="node3" presStyleIdx="38" presStyleCnt="45">
        <dgm:presLayoutVars>
          <dgm:chPref val="3"/>
        </dgm:presLayoutVars>
      </dgm:prSet>
      <dgm:spPr/>
    </dgm:pt>
    <dgm:pt modelId="{4705D8BD-0A32-407A-8797-7818B2E71F14}" type="pres">
      <dgm:prSet presAssocID="{869A4316-99B8-4734-8C4B-C7610F408CEE}" presName="rootConnector" presStyleLbl="node3" presStyleIdx="38" presStyleCnt="45"/>
      <dgm:spPr/>
    </dgm:pt>
    <dgm:pt modelId="{E50F4452-057F-4D79-B6BF-0991C2CA71F6}" type="pres">
      <dgm:prSet presAssocID="{869A4316-99B8-4734-8C4B-C7610F408CEE}" presName="hierChild4" presStyleCnt="0"/>
      <dgm:spPr/>
    </dgm:pt>
    <dgm:pt modelId="{94E80EFA-8D12-4295-A90F-9942BD82F93F}" type="pres">
      <dgm:prSet presAssocID="{869A4316-99B8-4734-8C4B-C7610F408CEE}" presName="hierChild5" presStyleCnt="0"/>
      <dgm:spPr/>
    </dgm:pt>
    <dgm:pt modelId="{3E5AE0DC-27BD-488E-8D85-A38B9940574B}" type="pres">
      <dgm:prSet presAssocID="{CCB1DA31-AA9E-4D8C-8199-30B57B5F8A7D}" presName="Name37" presStyleLbl="parChTrans1D3" presStyleIdx="39" presStyleCnt="45"/>
      <dgm:spPr/>
    </dgm:pt>
    <dgm:pt modelId="{EDA184DF-42B9-442E-8C52-9DFDF6F720C8}" type="pres">
      <dgm:prSet presAssocID="{93A0565C-B1CD-4B66-A59C-3ED83F132C2C}" presName="hierRoot2" presStyleCnt="0">
        <dgm:presLayoutVars>
          <dgm:hierBranch val="init"/>
        </dgm:presLayoutVars>
      </dgm:prSet>
      <dgm:spPr/>
    </dgm:pt>
    <dgm:pt modelId="{5C396F3B-41EB-4003-B2D5-F697DD8C128B}" type="pres">
      <dgm:prSet presAssocID="{93A0565C-B1CD-4B66-A59C-3ED83F132C2C}" presName="rootComposite" presStyleCnt="0"/>
      <dgm:spPr/>
    </dgm:pt>
    <dgm:pt modelId="{A4A6C544-1894-4383-836D-4A04581E0D20}" type="pres">
      <dgm:prSet presAssocID="{93A0565C-B1CD-4B66-A59C-3ED83F132C2C}" presName="rootText" presStyleLbl="node3" presStyleIdx="39" presStyleCnt="45">
        <dgm:presLayoutVars>
          <dgm:chPref val="3"/>
        </dgm:presLayoutVars>
      </dgm:prSet>
      <dgm:spPr/>
    </dgm:pt>
    <dgm:pt modelId="{A458B2E6-BC5F-4F64-8DE7-788682034793}" type="pres">
      <dgm:prSet presAssocID="{93A0565C-B1CD-4B66-A59C-3ED83F132C2C}" presName="rootConnector" presStyleLbl="node3" presStyleIdx="39" presStyleCnt="45"/>
      <dgm:spPr/>
    </dgm:pt>
    <dgm:pt modelId="{2BC5BC1F-0CAE-4CCA-9980-998924DB28C9}" type="pres">
      <dgm:prSet presAssocID="{93A0565C-B1CD-4B66-A59C-3ED83F132C2C}" presName="hierChild4" presStyleCnt="0"/>
      <dgm:spPr/>
    </dgm:pt>
    <dgm:pt modelId="{E260456C-51C4-4A79-BC8F-71F00A6B344F}" type="pres">
      <dgm:prSet presAssocID="{93A0565C-B1CD-4B66-A59C-3ED83F132C2C}" presName="hierChild5" presStyleCnt="0"/>
      <dgm:spPr/>
    </dgm:pt>
    <dgm:pt modelId="{E01C6249-A1AD-4EF8-8FD6-D081BFF9BDF0}" type="pres">
      <dgm:prSet presAssocID="{FE461712-6E6C-4416-BC32-24FE85A23918}" presName="Name37" presStyleLbl="parChTrans1D3" presStyleIdx="40" presStyleCnt="45"/>
      <dgm:spPr/>
    </dgm:pt>
    <dgm:pt modelId="{CCD689EA-C4A4-48BB-8A0A-7BF799E40A12}" type="pres">
      <dgm:prSet presAssocID="{3F77DE4C-E682-4C72-B298-A87D0E4FC4F7}" presName="hierRoot2" presStyleCnt="0">
        <dgm:presLayoutVars>
          <dgm:hierBranch val="init"/>
        </dgm:presLayoutVars>
      </dgm:prSet>
      <dgm:spPr/>
    </dgm:pt>
    <dgm:pt modelId="{6C7E81A5-413A-4521-A8ED-F6CA9238DAB6}" type="pres">
      <dgm:prSet presAssocID="{3F77DE4C-E682-4C72-B298-A87D0E4FC4F7}" presName="rootComposite" presStyleCnt="0"/>
      <dgm:spPr/>
    </dgm:pt>
    <dgm:pt modelId="{820B4DF6-DEDD-410E-A2F1-4C99B6FDE1BE}" type="pres">
      <dgm:prSet presAssocID="{3F77DE4C-E682-4C72-B298-A87D0E4FC4F7}" presName="rootText" presStyleLbl="node3" presStyleIdx="40" presStyleCnt="45">
        <dgm:presLayoutVars>
          <dgm:chPref val="3"/>
        </dgm:presLayoutVars>
      </dgm:prSet>
      <dgm:spPr/>
    </dgm:pt>
    <dgm:pt modelId="{F4344C96-8A37-4ACE-9A0A-124E58F9DE3B}" type="pres">
      <dgm:prSet presAssocID="{3F77DE4C-E682-4C72-B298-A87D0E4FC4F7}" presName="rootConnector" presStyleLbl="node3" presStyleIdx="40" presStyleCnt="45"/>
      <dgm:spPr/>
    </dgm:pt>
    <dgm:pt modelId="{E801CA77-A3FE-4B16-A1BA-44A1223BF756}" type="pres">
      <dgm:prSet presAssocID="{3F77DE4C-E682-4C72-B298-A87D0E4FC4F7}" presName="hierChild4" presStyleCnt="0"/>
      <dgm:spPr/>
    </dgm:pt>
    <dgm:pt modelId="{FDC9666B-BD6E-4C84-90F4-FC805B04531C}" type="pres">
      <dgm:prSet presAssocID="{3F77DE4C-E682-4C72-B298-A87D0E4FC4F7}" presName="hierChild5" presStyleCnt="0"/>
      <dgm:spPr/>
    </dgm:pt>
    <dgm:pt modelId="{ED3F991C-0E4F-4669-BD01-49DD07E06C08}" type="pres">
      <dgm:prSet presAssocID="{29F9D7AD-8F33-4EFF-9163-9F42E7CBD04B}" presName="hierChild5" presStyleCnt="0"/>
      <dgm:spPr/>
    </dgm:pt>
    <dgm:pt modelId="{9F79D80A-D327-45E9-B91A-A9AF33CCA182}" type="pres">
      <dgm:prSet presAssocID="{549AED57-872C-4EEC-9860-9A85B9776EF4}" presName="Name37" presStyleLbl="parChTrans1D2" presStyleIdx="10" presStyleCnt="11"/>
      <dgm:spPr/>
    </dgm:pt>
    <dgm:pt modelId="{9E38F75B-30F9-40C3-A4B4-A986061328D7}" type="pres">
      <dgm:prSet presAssocID="{38A4246E-208F-4279-BCAE-D3AA92DE7627}" presName="hierRoot2" presStyleCnt="0">
        <dgm:presLayoutVars>
          <dgm:hierBranch val="init"/>
        </dgm:presLayoutVars>
      </dgm:prSet>
      <dgm:spPr/>
    </dgm:pt>
    <dgm:pt modelId="{08895C09-F386-4A2C-BDAE-3DF5FF622DE0}" type="pres">
      <dgm:prSet presAssocID="{38A4246E-208F-4279-BCAE-D3AA92DE7627}" presName="rootComposite" presStyleCnt="0"/>
      <dgm:spPr/>
    </dgm:pt>
    <dgm:pt modelId="{3BF28860-70CF-48C2-A8A1-730FBB9A79A2}" type="pres">
      <dgm:prSet presAssocID="{38A4246E-208F-4279-BCAE-D3AA92DE7627}" presName="rootText" presStyleLbl="node2" presStyleIdx="10" presStyleCnt="11">
        <dgm:presLayoutVars>
          <dgm:chPref val="3"/>
        </dgm:presLayoutVars>
      </dgm:prSet>
      <dgm:spPr/>
    </dgm:pt>
    <dgm:pt modelId="{EB32F772-0C59-429E-BE00-1A09FFCDE8F1}" type="pres">
      <dgm:prSet presAssocID="{38A4246E-208F-4279-BCAE-D3AA92DE7627}" presName="rootConnector" presStyleLbl="node2" presStyleIdx="10" presStyleCnt="11"/>
      <dgm:spPr/>
    </dgm:pt>
    <dgm:pt modelId="{C8F26658-E7B0-44B3-9C19-FD52EFAA8181}" type="pres">
      <dgm:prSet presAssocID="{38A4246E-208F-4279-BCAE-D3AA92DE7627}" presName="hierChild4" presStyleCnt="0"/>
      <dgm:spPr/>
    </dgm:pt>
    <dgm:pt modelId="{37BBBB8F-AFA8-4162-B83D-FA08D2202755}" type="pres">
      <dgm:prSet presAssocID="{E08C28E7-A53A-40A3-9EDE-377ADA7F24C1}" presName="Name37" presStyleLbl="parChTrans1D3" presStyleIdx="41" presStyleCnt="45"/>
      <dgm:spPr/>
    </dgm:pt>
    <dgm:pt modelId="{D4E31E2A-2366-47E2-8B88-ABD85068B101}" type="pres">
      <dgm:prSet presAssocID="{E79CA2EC-3137-46E0-B29A-312E69B30F5C}" presName="hierRoot2" presStyleCnt="0">
        <dgm:presLayoutVars>
          <dgm:hierBranch val="init"/>
        </dgm:presLayoutVars>
      </dgm:prSet>
      <dgm:spPr/>
    </dgm:pt>
    <dgm:pt modelId="{C97F57D8-0DBA-4604-BC37-A9CEC169DBF5}" type="pres">
      <dgm:prSet presAssocID="{E79CA2EC-3137-46E0-B29A-312E69B30F5C}" presName="rootComposite" presStyleCnt="0"/>
      <dgm:spPr/>
    </dgm:pt>
    <dgm:pt modelId="{B7A9BBA8-9951-44A5-999B-DA3002E0A433}" type="pres">
      <dgm:prSet presAssocID="{E79CA2EC-3137-46E0-B29A-312E69B30F5C}" presName="rootText" presStyleLbl="node3" presStyleIdx="41" presStyleCnt="45">
        <dgm:presLayoutVars>
          <dgm:chPref val="3"/>
        </dgm:presLayoutVars>
      </dgm:prSet>
      <dgm:spPr/>
    </dgm:pt>
    <dgm:pt modelId="{5B3C71E3-2B55-49B4-8264-9E6CDC9150D9}" type="pres">
      <dgm:prSet presAssocID="{E79CA2EC-3137-46E0-B29A-312E69B30F5C}" presName="rootConnector" presStyleLbl="node3" presStyleIdx="41" presStyleCnt="45"/>
      <dgm:spPr/>
    </dgm:pt>
    <dgm:pt modelId="{05763949-FDC1-48C8-9F2F-5382E2E4C535}" type="pres">
      <dgm:prSet presAssocID="{E79CA2EC-3137-46E0-B29A-312E69B30F5C}" presName="hierChild4" presStyleCnt="0"/>
      <dgm:spPr/>
    </dgm:pt>
    <dgm:pt modelId="{CFC869D0-50C4-41B6-9141-18B56777156F}" type="pres">
      <dgm:prSet presAssocID="{E79CA2EC-3137-46E0-B29A-312E69B30F5C}" presName="hierChild5" presStyleCnt="0"/>
      <dgm:spPr/>
    </dgm:pt>
    <dgm:pt modelId="{E8EE9452-9D18-4A1C-8658-2D2774FCD977}" type="pres">
      <dgm:prSet presAssocID="{6A1EDCC7-C1C6-42C4-BB95-2DEF9D33AC1C}" presName="Name37" presStyleLbl="parChTrans1D3" presStyleIdx="42" presStyleCnt="45"/>
      <dgm:spPr/>
    </dgm:pt>
    <dgm:pt modelId="{DC7C8F52-8468-49F9-909F-EF19C95C3576}" type="pres">
      <dgm:prSet presAssocID="{B01A6BD1-FCAC-43A3-892B-70AD9FD3CEDE}" presName="hierRoot2" presStyleCnt="0">
        <dgm:presLayoutVars>
          <dgm:hierBranch val="init"/>
        </dgm:presLayoutVars>
      </dgm:prSet>
      <dgm:spPr/>
    </dgm:pt>
    <dgm:pt modelId="{40BB66F9-9F03-4032-B3AB-E1AB7E438DED}" type="pres">
      <dgm:prSet presAssocID="{B01A6BD1-FCAC-43A3-892B-70AD9FD3CEDE}" presName="rootComposite" presStyleCnt="0"/>
      <dgm:spPr/>
    </dgm:pt>
    <dgm:pt modelId="{20E48AF9-384F-4F36-BDB1-83398868FE98}" type="pres">
      <dgm:prSet presAssocID="{B01A6BD1-FCAC-43A3-892B-70AD9FD3CEDE}" presName="rootText" presStyleLbl="node3" presStyleIdx="42" presStyleCnt="45">
        <dgm:presLayoutVars>
          <dgm:chPref val="3"/>
        </dgm:presLayoutVars>
      </dgm:prSet>
      <dgm:spPr/>
    </dgm:pt>
    <dgm:pt modelId="{7EDFCCE4-64A9-480E-940F-515F1EB8FF90}" type="pres">
      <dgm:prSet presAssocID="{B01A6BD1-FCAC-43A3-892B-70AD9FD3CEDE}" presName="rootConnector" presStyleLbl="node3" presStyleIdx="42" presStyleCnt="45"/>
      <dgm:spPr/>
    </dgm:pt>
    <dgm:pt modelId="{BADE5E4B-78E7-49BA-90BE-9D3D9238AA94}" type="pres">
      <dgm:prSet presAssocID="{B01A6BD1-FCAC-43A3-892B-70AD9FD3CEDE}" presName="hierChild4" presStyleCnt="0"/>
      <dgm:spPr/>
    </dgm:pt>
    <dgm:pt modelId="{78995607-4195-4203-A296-4C827708E54D}" type="pres">
      <dgm:prSet presAssocID="{B01A6BD1-FCAC-43A3-892B-70AD9FD3CEDE}" presName="hierChild5" presStyleCnt="0"/>
      <dgm:spPr/>
    </dgm:pt>
    <dgm:pt modelId="{B4E12B9B-495D-47DD-BB6B-B1629D273B38}" type="pres">
      <dgm:prSet presAssocID="{7C3946D9-749A-4750-8C8C-CFA43FA19D2D}" presName="Name37" presStyleLbl="parChTrans1D3" presStyleIdx="43" presStyleCnt="45"/>
      <dgm:spPr/>
    </dgm:pt>
    <dgm:pt modelId="{BC98D31B-C6FB-4170-AD1B-CA9249FE415E}" type="pres">
      <dgm:prSet presAssocID="{E3CD557E-B381-42F8-B0AB-F6231407B742}" presName="hierRoot2" presStyleCnt="0">
        <dgm:presLayoutVars>
          <dgm:hierBranch val="init"/>
        </dgm:presLayoutVars>
      </dgm:prSet>
      <dgm:spPr/>
    </dgm:pt>
    <dgm:pt modelId="{E8700FF1-9C8B-47DC-9B02-F0B4F8439DE7}" type="pres">
      <dgm:prSet presAssocID="{E3CD557E-B381-42F8-B0AB-F6231407B742}" presName="rootComposite" presStyleCnt="0"/>
      <dgm:spPr/>
    </dgm:pt>
    <dgm:pt modelId="{7398E234-7522-4E8E-848B-BB33BA6C5BCB}" type="pres">
      <dgm:prSet presAssocID="{E3CD557E-B381-42F8-B0AB-F6231407B742}" presName="rootText" presStyleLbl="node3" presStyleIdx="43" presStyleCnt="45" custLinFactNeighborX="-1112">
        <dgm:presLayoutVars>
          <dgm:chPref val="3"/>
        </dgm:presLayoutVars>
      </dgm:prSet>
      <dgm:spPr/>
    </dgm:pt>
    <dgm:pt modelId="{22195B3F-208B-433B-9D87-021FCA4A39E7}" type="pres">
      <dgm:prSet presAssocID="{E3CD557E-B381-42F8-B0AB-F6231407B742}" presName="rootConnector" presStyleLbl="node3" presStyleIdx="43" presStyleCnt="45"/>
      <dgm:spPr/>
    </dgm:pt>
    <dgm:pt modelId="{03CF43D9-806A-4414-9E61-F80393F210BB}" type="pres">
      <dgm:prSet presAssocID="{E3CD557E-B381-42F8-B0AB-F6231407B742}" presName="hierChild4" presStyleCnt="0"/>
      <dgm:spPr/>
    </dgm:pt>
    <dgm:pt modelId="{0548AAFB-BA08-4EB2-B95F-C24AF94E8493}" type="pres">
      <dgm:prSet presAssocID="{E3CD557E-B381-42F8-B0AB-F6231407B742}" presName="hierChild5" presStyleCnt="0"/>
      <dgm:spPr/>
    </dgm:pt>
    <dgm:pt modelId="{27DA1B25-73AF-44FF-8259-BCD9A738C803}" type="pres">
      <dgm:prSet presAssocID="{90AA68FB-EC34-44D1-BE0D-CE1E8F286691}" presName="Name37" presStyleLbl="parChTrans1D3" presStyleIdx="44" presStyleCnt="45"/>
      <dgm:spPr/>
    </dgm:pt>
    <dgm:pt modelId="{1CC33A45-38DB-4DB8-889D-C50F87D444CD}" type="pres">
      <dgm:prSet presAssocID="{97286A71-1088-4D19-9C83-1F62A84B4FED}" presName="hierRoot2" presStyleCnt="0">
        <dgm:presLayoutVars>
          <dgm:hierBranch val="init"/>
        </dgm:presLayoutVars>
      </dgm:prSet>
      <dgm:spPr/>
    </dgm:pt>
    <dgm:pt modelId="{C2761D99-8A63-4FC9-942F-A0E540E10422}" type="pres">
      <dgm:prSet presAssocID="{97286A71-1088-4D19-9C83-1F62A84B4FED}" presName="rootComposite" presStyleCnt="0"/>
      <dgm:spPr/>
    </dgm:pt>
    <dgm:pt modelId="{904CC209-4B03-491A-85BB-119DC5A8F950}" type="pres">
      <dgm:prSet presAssocID="{97286A71-1088-4D19-9C83-1F62A84B4FED}" presName="rootText" presStyleLbl="node3" presStyleIdx="44" presStyleCnt="45">
        <dgm:presLayoutVars>
          <dgm:chPref val="3"/>
        </dgm:presLayoutVars>
      </dgm:prSet>
      <dgm:spPr/>
    </dgm:pt>
    <dgm:pt modelId="{F3C68835-E350-4A10-AEDF-1BE1DC066BD8}" type="pres">
      <dgm:prSet presAssocID="{97286A71-1088-4D19-9C83-1F62A84B4FED}" presName="rootConnector" presStyleLbl="node3" presStyleIdx="44" presStyleCnt="45"/>
      <dgm:spPr/>
    </dgm:pt>
    <dgm:pt modelId="{8763A86A-949C-4A47-889A-6FE1307C6041}" type="pres">
      <dgm:prSet presAssocID="{97286A71-1088-4D19-9C83-1F62A84B4FED}" presName="hierChild4" presStyleCnt="0"/>
      <dgm:spPr/>
    </dgm:pt>
    <dgm:pt modelId="{4A9F3242-A57F-439F-9ACB-72D0DB309086}" type="pres">
      <dgm:prSet presAssocID="{97286A71-1088-4D19-9C83-1F62A84B4FED}" presName="hierChild5" presStyleCnt="0"/>
      <dgm:spPr/>
    </dgm:pt>
    <dgm:pt modelId="{C01614BC-CC98-4BF8-A00A-4957405F12F6}" type="pres">
      <dgm:prSet presAssocID="{38A4246E-208F-4279-BCAE-D3AA92DE7627}" presName="hierChild5" presStyleCnt="0"/>
      <dgm:spPr/>
    </dgm:pt>
    <dgm:pt modelId="{553DD787-E027-4CD0-8B37-86E4915D5B0A}" type="pres">
      <dgm:prSet presAssocID="{1F0F58B5-9F3E-4776-BDAA-05CCDDC094C5}" presName="hierChild3" presStyleCnt="0"/>
      <dgm:spPr/>
    </dgm:pt>
  </dgm:ptLst>
  <dgm:cxnLst>
    <dgm:cxn modelId="{08E53804-D9B3-4964-B6B4-C223C3C0634A}" type="presOf" srcId="{BA2C3521-5822-42FB-8A1D-8D0D22602261}" destId="{AADA51FE-A87E-44CF-9889-9693EBAF35CF}" srcOrd="0" destOrd="0" presId="urn:microsoft.com/office/officeart/2005/8/layout/orgChart1"/>
    <dgm:cxn modelId="{405DD204-2776-45DB-9ABD-205EA8A382B8}" type="presOf" srcId="{A2D72459-B982-4F59-95D4-B9EB36F085AC}" destId="{8D4CB2B5-0F94-4EC5-81C8-205B4E002DD5}" srcOrd="0" destOrd="0" presId="urn:microsoft.com/office/officeart/2005/8/layout/orgChart1"/>
    <dgm:cxn modelId="{A5D7E704-D38C-4107-AD35-2154C9F608C9}" type="presOf" srcId="{3CBAC324-846B-4D64-8481-2107BC35138F}" destId="{3FFE85B9-C700-4FB7-BABC-F02A13E33393}" srcOrd="0" destOrd="0" presId="urn:microsoft.com/office/officeart/2005/8/layout/orgChart1"/>
    <dgm:cxn modelId="{AC0D0A07-ECEF-4742-86AD-071353C95B67}" type="presOf" srcId="{D9A619A7-1C14-46DC-9D0A-985B77E51FA4}" destId="{E6212B23-928F-49E4-8A8C-65B06DB00C18}" srcOrd="0" destOrd="0" presId="urn:microsoft.com/office/officeart/2005/8/layout/orgChart1"/>
    <dgm:cxn modelId="{A52CEB09-EDD0-42F4-AF6F-30042705C400}" type="presOf" srcId="{487ED1F7-4EE7-4256-85DD-75A54B00E0DC}" destId="{5B1C3B6E-2B01-4A70-96DE-4B1FD421D8E6}" srcOrd="0" destOrd="0" presId="urn:microsoft.com/office/officeart/2005/8/layout/orgChart1"/>
    <dgm:cxn modelId="{412EFF09-605C-4AD2-9E97-FB0CC82514E1}" type="presOf" srcId="{2A5FB882-3FB4-4632-9B84-D14B851BD903}" destId="{66B6662D-E700-406E-95CC-4E96E3042C6A}" srcOrd="0" destOrd="0" presId="urn:microsoft.com/office/officeart/2005/8/layout/orgChart1"/>
    <dgm:cxn modelId="{55781E0B-F2BE-4AD9-ADFA-A8A12B56A3F1}" srcId="{CB67E499-A31B-4586-A56C-9EF24DF0116C}" destId="{C51A6167-DFBE-41F2-9A6E-17D2104BECBA}" srcOrd="3" destOrd="0" parTransId="{68AA0ECA-6542-4CB7-9FBE-2A79AEC3476C}" sibTransId="{6F913B16-A838-4222-A0F6-736DDAD218FD}"/>
    <dgm:cxn modelId="{0118650D-6630-4049-88EF-6F1D780F4835}" type="presOf" srcId="{982BB537-D234-4561-82F9-C4466F3FD89E}" destId="{34B55D88-2175-4909-9D38-48B37F35FA44}" srcOrd="0" destOrd="0" presId="urn:microsoft.com/office/officeart/2005/8/layout/orgChart1"/>
    <dgm:cxn modelId="{E3E79C0E-1F20-4F69-BFB9-2717E7731D51}" srcId="{15D4E28A-E7FB-4C90-A645-BB9114EB1EA4}" destId="{48B34723-C6DD-4FB6-85DF-636652C8B293}" srcOrd="1" destOrd="0" parTransId="{487ED1F7-4EE7-4256-85DD-75A54B00E0DC}" sibTransId="{71F71AE7-32EB-42F4-ACA9-A3E23BC9D967}"/>
    <dgm:cxn modelId="{38D8D00F-95A4-4604-8611-3BBC6D25044A}" type="presOf" srcId="{E79CA2EC-3137-46E0-B29A-312E69B30F5C}" destId="{B7A9BBA8-9951-44A5-999B-DA3002E0A433}" srcOrd="0" destOrd="0" presId="urn:microsoft.com/office/officeart/2005/8/layout/orgChart1"/>
    <dgm:cxn modelId="{A21F8D11-C4AA-46B5-80C4-96847F6D0B1A}" type="presOf" srcId="{F8B6F9E2-6A0D-49B0-BC75-14CB5686A93C}" destId="{6A233222-BD5C-42C1-B38D-AD7CDD0124FD}" srcOrd="0" destOrd="0" presId="urn:microsoft.com/office/officeart/2005/8/layout/orgChart1"/>
    <dgm:cxn modelId="{9E763212-BF72-4FEE-9316-D91407870A79}" type="presOf" srcId="{98494021-C0D2-421B-A773-735475D19B85}" destId="{74D929CA-B537-4191-B083-2B750025C871}" srcOrd="0" destOrd="0" presId="urn:microsoft.com/office/officeart/2005/8/layout/orgChart1"/>
    <dgm:cxn modelId="{DD786F12-C793-41F7-8FE2-335F1B449CE6}" type="presOf" srcId="{E08C28E7-A53A-40A3-9EDE-377ADA7F24C1}" destId="{37BBBB8F-AFA8-4162-B83D-FA08D2202755}" srcOrd="0" destOrd="0" presId="urn:microsoft.com/office/officeart/2005/8/layout/orgChart1"/>
    <dgm:cxn modelId="{EDBAD312-6582-4212-877E-AE1FDD909B16}" type="presOf" srcId="{29F9D7AD-8F33-4EFF-9163-9F42E7CBD04B}" destId="{1E71BCC6-C96F-424C-A00C-ADAF15E6E2BE}" srcOrd="1" destOrd="0" presId="urn:microsoft.com/office/officeart/2005/8/layout/orgChart1"/>
    <dgm:cxn modelId="{92D7E412-F017-4B8C-BB33-B75082682B6E}" type="presOf" srcId="{96523905-2617-4E79-9998-FD32605E231E}" destId="{DE7DB0AD-A45E-4E70-B8FA-E70E639B4E6B}" srcOrd="0" destOrd="0" presId="urn:microsoft.com/office/officeart/2005/8/layout/orgChart1"/>
    <dgm:cxn modelId="{334A3E15-FFE7-4777-97DB-1506F94A1DFD}" srcId="{1F0F58B5-9F3E-4776-BDAA-05CCDDC094C5}" destId="{15D4E28A-E7FB-4C90-A645-BB9114EB1EA4}" srcOrd="7" destOrd="0" parTransId="{4FA7E544-633E-4405-95AC-CFF07AD91185}" sibTransId="{A9852B17-E8A8-4AD3-ACCD-806A0F7B7932}"/>
    <dgm:cxn modelId="{0A5D8816-7F2A-4EBA-B0B6-1E4EA152270F}" type="presOf" srcId="{C2F9BF11-9338-4FCD-95E9-B2DBBADEABED}" destId="{E1FB3417-BA56-4135-98BB-37672C35D67F}" srcOrd="1" destOrd="0" presId="urn:microsoft.com/office/officeart/2005/8/layout/orgChart1"/>
    <dgm:cxn modelId="{97095D1A-3ACE-403C-8BC6-BAC9BC848C02}" type="presOf" srcId="{CA29BA63-B3C1-4248-A3F3-6FB49456EF83}" destId="{293545FB-71AF-4232-B19E-32B162E8BCA2}" srcOrd="1" destOrd="0" presId="urn:microsoft.com/office/officeart/2005/8/layout/orgChart1"/>
    <dgm:cxn modelId="{5666C11A-D226-4667-8B4D-3D8DE90D934C}" type="presOf" srcId="{56971005-6C85-4277-984F-94CCED6669A6}" destId="{7E323392-384D-44DC-9FFB-0319CA0D28EC}" srcOrd="1" destOrd="0" presId="urn:microsoft.com/office/officeart/2005/8/layout/orgChart1"/>
    <dgm:cxn modelId="{4941A81B-5794-4AA4-90D2-7C0BA3A13B30}" type="presOf" srcId="{4DFDA2C0-422B-4029-BFEC-EEB1E42598EA}" destId="{8A87B849-A243-4901-8CA0-CCB6B69D3FE9}" srcOrd="1" destOrd="0" presId="urn:microsoft.com/office/officeart/2005/8/layout/orgChart1"/>
    <dgm:cxn modelId="{EAAFD11B-A124-4333-AC95-FA9EF5240109}" type="presOf" srcId="{6303DECD-8A49-4346-B5C8-DA10B1781606}" destId="{7ECCFD52-8408-4B29-976A-937BA91B7EFF}" srcOrd="0" destOrd="0" presId="urn:microsoft.com/office/officeart/2005/8/layout/orgChart1"/>
    <dgm:cxn modelId="{13E4D61D-86F1-41CB-A6CE-8F2CB5CCAFAA}" type="presOf" srcId="{9639AF25-BC31-4120-853F-D9DBBDDF22ED}" destId="{C12A2BEF-5EED-46D6-8C9F-BB8C2DA3F941}" srcOrd="1" destOrd="0" presId="urn:microsoft.com/office/officeart/2005/8/layout/orgChart1"/>
    <dgm:cxn modelId="{66B7531E-4A2D-45CF-B0DA-E88900CA1DB1}" srcId="{6CD1DCED-A124-4479-8ED3-F6407641CB47}" destId="{A913DD09-453A-40F6-BF58-D685738F70EC}" srcOrd="3" destOrd="0" parTransId="{B3252285-8D57-4E05-9EBE-4D038836E316}" sibTransId="{A65B2C89-A9CA-4B86-9D97-05BB8F76712B}"/>
    <dgm:cxn modelId="{43A6861E-B798-44B0-83D3-73421F63658B}" type="presOf" srcId="{E011962C-044C-423B-A04A-825A0E5F658E}" destId="{1927A41B-B840-43E0-97E6-41DC5814D7E6}" srcOrd="0" destOrd="0" presId="urn:microsoft.com/office/officeart/2005/8/layout/orgChart1"/>
    <dgm:cxn modelId="{AC94B21E-712F-4861-A67E-6CBBEF394DFB}" type="presOf" srcId="{B2248586-7A73-4128-AA0F-C5345A86EED3}" destId="{8A23CA1E-3916-4035-BBF9-3DAAB8D074F1}" srcOrd="1" destOrd="0" presId="urn:microsoft.com/office/officeart/2005/8/layout/orgChart1"/>
    <dgm:cxn modelId="{08CB211F-F54A-4A2A-AD3A-8ABA01DD38CB}" type="presOf" srcId="{17E87AC0-D001-4BF4-8D58-F884BCCBE1B6}" destId="{BC89889B-6DB7-431C-859B-B58BE780E5FD}" srcOrd="0" destOrd="0" presId="urn:microsoft.com/office/officeart/2005/8/layout/orgChart1"/>
    <dgm:cxn modelId="{8D623420-F9AE-47FF-9E92-A94F3C56DA8E}" type="presOf" srcId="{CB7709A6-A173-4E95-8C3A-0F84DA49FBB3}" destId="{178CA5CB-CE0F-4075-A4AA-CF9773130658}" srcOrd="0" destOrd="0" presId="urn:microsoft.com/office/officeart/2005/8/layout/orgChart1"/>
    <dgm:cxn modelId="{8D6F8A20-2BC1-472B-A31B-65AC842D1F8D}" type="presOf" srcId="{6B5A9866-FBCC-48CC-8542-9B14748DA4C6}" destId="{9582548D-D65F-45EB-8E20-9BCD36B216B4}" srcOrd="0" destOrd="0" presId="urn:microsoft.com/office/officeart/2005/8/layout/orgChart1"/>
    <dgm:cxn modelId="{C222C320-1101-45DD-BA15-16FF57859516}" type="presOf" srcId="{2352558B-4057-4BAE-8A75-9CA91AD1830A}" destId="{D5611756-718B-46A3-8E55-F26EAFC47E7D}" srcOrd="0" destOrd="0" presId="urn:microsoft.com/office/officeart/2005/8/layout/orgChart1"/>
    <dgm:cxn modelId="{BE9B1121-BE52-40D7-BC9B-68BE7FB19241}" type="presOf" srcId="{F627E582-27B5-421A-848E-A466B303B0FF}" destId="{131D68D8-A9AB-4239-B55C-3BCE9C79D8D2}" srcOrd="1" destOrd="0" presId="urn:microsoft.com/office/officeart/2005/8/layout/orgChart1"/>
    <dgm:cxn modelId="{DCC36322-FECB-4E2C-A944-3314CA9E9A6A}" type="presOf" srcId="{D8F3D799-4E5E-4780-A041-7392DFD57BF8}" destId="{2D7A08BA-9478-49F1-9DAD-EBDDB90BF03E}" srcOrd="0" destOrd="0" presId="urn:microsoft.com/office/officeart/2005/8/layout/orgChart1"/>
    <dgm:cxn modelId="{F744C323-DB39-4A25-911C-5A7954B0D6C3}" type="presOf" srcId="{CA29BA63-B3C1-4248-A3F3-6FB49456EF83}" destId="{43EF5DCB-11D9-46FD-9194-C49592DA9C6E}" srcOrd="0" destOrd="0" presId="urn:microsoft.com/office/officeart/2005/8/layout/orgChart1"/>
    <dgm:cxn modelId="{6E254B25-CE70-4A4C-B358-B3C75CFF5D34}" type="presOf" srcId="{0A8182D9-5EC1-4222-BD3B-C4A8F1CC0DED}" destId="{10EBD8A0-EE7F-444D-97B9-D57880D8353B}" srcOrd="0" destOrd="0" presId="urn:microsoft.com/office/officeart/2005/8/layout/orgChart1"/>
    <dgm:cxn modelId="{48AAB125-3079-465E-A05A-AF9AEE588511}" type="presOf" srcId="{D7CCA48C-5315-4E96-BF87-A83391790113}" destId="{EA02293D-4751-4A91-B455-1643EA6BA3E0}" srcOrd="0" destOrd="0" presId="urn:microsoft.com/office/officeart/2005/8/layout/orgChart1"/>
    <dgm:cxn modelId="{495C7526-05BF-4638-9ED7-F8C0082C4803}" type="presOf" srcId="{D5D23175-EB3B-4AF2-BCCA-DD6528608124}" destId="{C2AECAF4-62C5-4E8E-8FE8-F463E5F33F68}" srcOrd="0" destOrd="0" presId="urn:microsoft.com/office/officeart/2005/8/layout/orgChart1"/>
    <dgm:cxn modelId="{121F7627-D140-448C-AEAE-CDB933F064D0}" type="presOf" srcId="{39E0EF84-A86D-4357-A2B9-A61F38911BA8}" destId="{BDA59816-D6B4-44AF-9FAD-1DA44A9E0362}" srcOrd="1" destOrd="0" presId="urn:microsoft.com/office/officeart/2005/8/layout/orgChart1"/>
    <dgm:cxn modelId="{AD467E28-CD98-414B-89BF-852CFE844B6C}" type="presOf" srcId="{8A17D0C0-75C5-4E4E-8EB6-13874875928A}" destId="{36DD5DEA-157B-4186-ADA2-36D12D997CE7}" srcOrd="1" destOrd="0" presId="urn:microsoft.com/office/officeart/2005/8/layout/orgChart1"/>
    <dgm:cxn modelId="{80D86E29-14F5-4438-B721-0D0968DC9606}" srcId="{29F9D7AD-8F33-4EFF-9163-9F42E7CBD04B}" destId="{869A4316-99B8-4734-8C4B-C7610F408CEE}" srcOrd="1" destOrd="0" parTransId="{5376F01E-4582-4B6D-95F5-541C8EF8D11E}" sibTransId="{F19A1058-65BD-43BA-9ACC-7A2A5772016B}"/>
    <dgm:cxn modelId="{31B98D2B-6814-4405-B534-9AECFA5B28C9}" type="presOf" srcId="{3F77DE4C-E682-4C72-B298-A87D0E4FC4F7}" destId="{820B4DF6-DEDD-410E-A2F1-4C99B6FDE1BE}" srcOrd="0" destOrd="0" presId="urn:microsoft.com/office/officeart/2005/8/layout/orgChart1"/>
    <dgm:cxn modelId="{429C2C2C-BB6A-4F33-9D26-7EEC886931A7}" type="presOf" srcId="{C51A6167-DFBE-41F2-9A6E-17D2104BECBA}" destId="{D0AEA74F-2A22-460C-9D6C-84E28705E4E1}" srcOrd="0" destOrd="0" presId="urn:microsoft.com/office/officeart/2005/8/layout/orgChart1"/>
    <dgm:cxn modelId="{58BC472D-76B1-4B29-83C3-0D20649C17F5}" type="presOf" srcId="{A809202A-E200-41E5-977F-68EE23F97542}" destId="{9EEA0B95-C516-4EF6-94BB-2112F9D123C3}" srcOrd="0" destOrd="0" presId="urn:microsoft.com/office/officeart/2005/8/layout/orgChart1"/>
    <dgm:cxn modelId="{40A7242E-BE22-4577-8623-30E88D2B4B10}" srcId="{1F0F58B5-9F3E-4776-BDAA-05CCDDC094C5}" destId="{9EFC867D-484C-46E0-A576-669EE0C4B0B8}" srcOrd="0" destOrd="0" parTransId="{B46AD8FB-2C6E-4AB0-A696-99BD93A3CE55}" sibTransId="{18DAA444-8598-49A0-AF72-A887542611EA}"/>
    <dgm:cxn modelId="{64E04631-C4C5-44D2-97CC-E9485B441F9C}" type="presOf" srcId="{7F2F2154-0C73-471F-B124-084DBACC1E4C}" destId="{0D58F9EF-267D-40F5-804A-1A6954FF25D5}" srcOrd="0" destOrd="0" presId="urn:microsoft.com/office/officeart/2005/8/layout/orgChart1"/>
    <dgm:cxn modelId="{4DA2E333-2847-446E-BC92-4B9A49E69AFD}" srcId="{9EFC867D-484C-46E0-A576-669EE0C4B0B8}" destId="{2352558B-4057-4BAE-8A75-9CA91AD1830A}" srcOrd="0" destOrd="0" parTransId="{7EDC1543-DD35-4F37-B0F6-E975D2AA73C1}" sibTransId="{01274584-878B-417B-BF95-D3C0B86748F0}"/>
    <dgm:cxn modelId="{6A8C4E34-4A53-4F22-B6C7-7A6E3787F410}" type="presOf" srcId="{C648B448-FA25-404F-B19F-049C34DA991E}" destId="{1E8BA315-CBEC-44BB-A60E-68886B70E546}" srcOrd="1" destOrd="0" presId="urn:microsoft.com/office/officeart/2005/8/layout/orgChart1"/>
    <dgm:cxn modelId="{4C909B34-2548-4C17-A75B-7C51CD24488D}" type="presOf" srcId="{7273ED66-81E2-4816-8646-628287A0995F}" destId="{E0F9B812-150F-406B-9C88-061811219321}" srcOrd="0" destOrd="0" presId="urn:microsoft.com/office/officeart/2005/8/layout/orgChart1"/>
    <dgm:cxn modelId="{56BD0338-0924-433B-866A-C30901BC7026}" type="presOf" srcId="{54182EB6-8B4C-4839-A773-D2FCAC61627E}" destId="{31506D59-8436-4F5F-9904-DACE4EA863BD}" srcOrd="1" destOrd="0" presId="urn:microsoft.com/office/officeart/2005/8/layout/orgChart1"/>
    <dgm:cxn modelId="{C453183B-A1A4-48A9-AE64-55C8DC0310C6}" type="presOf" srcId="{B46AD8FB-2C6E-4AB0-A696-99BD93A3CE55}" destId="{6B4295F1-C5C1-415D-945D-FE309964F711}" srcOrd="0" destOrd="0" presId="urn:microsoft.com/office/officeart/2005/8/layout/orgChart1"/>
    <dgm:cxn modelId="{9537C23C-1A94-4237-9C19-058FD376C7AC}" type="presOf" srcId="{1F0F58B5-9F3E-4776-BDAA-05CCDDC094C5}" destId="{39DC2E48-0609-40B2-9780-00791E962ACB}" srcOrd="1" destOrd="0" presId="urn:microsoft.com/office/officeart/2005/8/layout/orgChart1"/>
    <dgm:cxn modelId="{35840340-98BF-4F78-8A7C-0847D9E17779}" srcId="{15D4E28A-E7FB-4C90-A645-BB9114EB1EA4}" destId="{39E0EF84-A86D-4357-A2B9-A61F38911BA8}" srcOrd="0" destOrd="0" parTransId="{8F1091B4-298F-4E46-9AC2-C684F92A1D2E}" sibTransId="{954989CD-6024-46F7-A039-0B699E8A014F}"/>
    <dgm:cxn modelId="{87FA4540-705E-47B0-B02B-F3297C610E59}" type="presOf" srcId="{22A5D605-8518-49BB-82A3-3A09DB252ED5}" destId="{00920F3D-514C-4057-A668-411669CDD9AD}" srcOrd="1" destOrd="0" presId="urn:microsoft.com/office/officeart/2005/8/layout/orgChart1"/>
    <dgm:cxn modelId="{0D29E05D-E5A0-42D2-B9B2-54B6996AA0FC}" type="presOf" srcId="{4DFDA2C0-422B-4029-BFEC-EEB1E42598EA}" destId="{C58778F3-3AB8-4E0A-97B2-AC61D7E4C47B}" srcOrd="0" destOrd="0" presId="urn:microsoft.com/office/officeart/2005/8/layout/orgChart1"/>
    <dgm:cxn modelId="{3AD8EF5D-CBA9-448E-8585-33EEB3DD705F}" type="presOf" srcId="{F981C12E-4BDF-480A-88AB-680B65AB416E}" destId="{4BBCC335-37FF-490A-B33B-D36D7F1B3CCF}" srcOrd="1" destOrd="0" presId="urn:microsoft.com/office/officeart/2005/8/layout/orgChart1"/>
    <dgm:cxn modelId="{B5A9075E-E17F-46AA-B291-77B9FCCEB5EF}" srcId="{38A4246E-208F-4279-BCAE-D3AA92DE7627}" destId="{97286A71-1088-4D19-9C83-1F62A84B4FED}" srcOrd="3" destOrd="0" parTransId="{90AA68FB-EC34-44D1-BE0D-CE1E8F286691}" sibTransId="{1672F169-A2B0-4C25-AE71-EF9B08D0F11A}"/>
    <dgm:cxn modelId="{00C17F5E-8B7D-4841-991B-9DAF9A289ECD}" srcId="{6303DECD-8A49-4346-B5C8-DA10B1781606}" destId="{60274E61-69AA-4C80-91A6-E75064CDE457}" srcOrd="2" destOrd="0" parTransId="{96052FFF-EF73-4EE7-A0D1-4CB5648D9EE0}" sibTransId="{630C7818-9C46-45FE-93D7-51A3900D1FB7}"/>
    <dgm:cxn modelId="{D9298C5E-A0CD-42FB-8E72-F1C4B8D2F06C}" type="presOf" srcId="{D7CCA48C-5315-4E96-BF87-A83391790113}" destId="{BD390595-7E61-401C-8EF6-3FF74C113859}" srcOrd="1" destOrd="0" presId="urn:microsoft.com/office/officeart/2005/8/layout/orgChart1"/>
    <dgm:cxn modelId="{43C5905E-92E5-4D63-8FAF-49E7794EACD4}" srcId="{29F9D7AD-8F33-4EFF-9163-9F42E7CBD04B}" destId="{3F77DE4C-E682-4C72-B298-A87D0E4FC4F7}" srcOrd="3" destOrd="0" parTransId="{FE461712-6E6C-4416-BC32-24FE85A23918}" sibTransId="{F2385EEB-EAB4-4E1E-B9B8-F3556A8283F3}"/>
    <dgm:cxn modelId="{CDB10560-0DF1-42E6-8A63-E39886588290}" type="presOf" srcId="{E657B19F-3D75-4D5B-BA10-AEE00801DF26}" destId="{F3A084F0-E01E-4E06-83C7-D4FA16A05D14}" srcOrd="0" destOrd="0" presId="urn:microsoft.com/office/officeart/2005/8/layout/orgChart1"/>
    <dgm:cxn modelId="{A6C5BD62-2087-4F41-AADA-A34BBFF1F569}" srcId="{9EFC867D-484C-46E0-A576-669EE0C4B0B8}" destId="{8FCB0C29-7251-4CE7-8EAA-301EFD678DF2}" srcOrd="4" destOrd="0" parTransId="{CDA5434E-E4FB-4044-8049-92006CF0BDAE}" sibTransId="{AFF513FB-6DD9-4C52-9386-27A1A963E97F}"/>
    <dgm:cxn modelId="{9CA74063-00AC-47E8-A0B6-9EAFB686E88E}" srcId="{D5D23175-EB3B-4AF2-BCCA-DD6528608124}" destId="{C648B448-FA25-404F-B19F-049C34DA991E}" srcOrd="2" destOrd="0" parTransId="{44887148-70B2-4DA6-8D78-FBCB3C14B26D}" sibTransId="{6E17943F-93D6-4CDF-8C06-A1E84D1FECD9}"/>
    <dgm:cxn modelId="{F4F34043-04F6-41D9-9F67-E92261DE994D}" type="presOf" srcId="{7C09B042-2819-4D38-ADF7-558C5D3FEFC5}" destId="{31C092D0-651D-4880-B66C-7BF6142B31F7}" srcOrd="1" destOrd="0" presId="urn:microsoft.com/office/officeart/2005/8/layout/orgChart1"/>
    <dgm:cxn modelId="{DD4DB563-D0F5-4179-B106-4490B0489718}" type="presOf" srcId="{4FA7E544-633E-4405-95AC-CFF07AD91185}" destId="{9DEA5D80-B8B8-4103-8352-41FB89CAA41E}" srcOrd="0" destOrd="0" presId="urn:microsoft.com/office/officeart/2005/8/layout/orgChart1"/>
    <dgm:cxn modelId="{ED105064-C0C4-49D3-A709-D2BFFC024209}" type="presOf" srcId="{CB67E499-A31B-4586-A56C-9EF24DF0116C}" destId="{98CDAB67-7787-44A9-AD8A-9E7205B24C24}" srcOrd="1" destOrd="0" presId="urn:microsoft.com/office/officeart/2005/8/layout/orgChart1"/>
    <dgm:cxn modelId="{1C481E45-42DB-48F6-A2C3-C13DC587D129}" type="presOf" srcId="{7C3946D9-749A-4750-8C8C-CFA43FA19D2D}" destId="{B4E12B9B-495D-47DD-BB6B-B1629D273B38}" srcOrd="0" destOrd="0" presId="urn:microsoft.com/office/officeart/2005/8/layout/orgChart1"/>
    <dgm:cxn modelId="{0D113145-599D-4AFE-9057-43974670A2CE}" type="presOf" srcId="{C648B448-FA25-404F-B19F-049C34DA991E}" destId="{3FFAD5FA-93BC-438C-AA1A-472A2F6C36FB}" srcOrd="0" destOrd="0" presId="urn:microsoft.com/office/officeart/2005/8/layout/orgChart1"/>
    <dgm:cxn modelId="{65DE8F45-1F5B-4766-898C-F46B32A305B3}" type="presOf" srcId="{17E87AC0-D001-4BF4-8D58-F884BCCBE1B6}" destId="{270E8F83-158B-4AE1-AA85-669493A1F4C3}" srcOrd="1" destOrd="0" presId="urn:microsoft.com/office/officeart/2005/8/layout/orgChart1"/>
    <dgm:cxn modelId="{D6B4A345-E528-46E6-98E6-DA4F9FDB1336}" type="presOf" srcId="{89F29E51-21D7-41B0-9A1E-0EA222F2E252}" destId="{53CEE53E-DFF3-408B-84D7-8280D36401B8}" srcOrd="1" destOrd="0" presId="urn:microsoft.com/office/officeart/2005/8/layout/orgChart1"/>
    <dgm:cxn modelId="{DDB46646-12EB-411F-BEBD-55BF965CFD80}" srcId="{4A95042E-8C1D-4F01-A14F-F91514699D17}" destId="{D7CCA48C-5315-4E96-BF87-A83391790113}" srcOrd="1" destOrd="0" parTransId="{07881A00-6F22-4643-8FD5-6B538A21A842}" sibTransId="{CE207AC7-ED1E-4CAC-B85D-7C83401DF9F0}"/>
    <dgm:cxn modelId="{8B26AE46-4E47-4419-8B7F-BAE56468CAE8}" srcId="{15D4E28A-E7FB-4C90-A645-BB9114EB1EA4}" destId="{A809202A-E200-41E5-977F-68EE23F97542}" srcOrd="2" destOrd="0" parTransId="{97C6C3A5-D896-47FD-8D09-513CE89DC7F9}" sibTransId="{42AED532-831C-41FF-B0B7-2FC35BF72A4D}"/>
    <dgm:cxn modelId="{9C47F666-2FB8-41FF-8EC8-9D80E98A90A5}" srcId="{1F0F58B5-9F3E-4776-BDAA-05CCDDC094C5}" destId="{6303DECD-8A49-4346-B5C8-DA10B1781606}" srcOrd="5" destOrd="0" parTransId="{6B5A9866-FBCC-48CC-8542-9B14748DA4C6}" sibTransId="{9D0D8B3F-C535-48B8-9643-FDA2FF2BE0FF}"/>
    <dgm:cxn modelId="{10590747-5986-4661-8D01-7637D8AB4D95}" type="presOf" srcId="{E3CD557E-B381-42F8-B0AB-F6231407B742}" destId="{7398E234-7522-4E8E-848B-BB33BA6C5BCB}" srcOrd="0" destOrd="0" presId="urn:microsoft.com/office/officeart/2005/8/layout/orgChart1"/>
    <dgm:cxn modelId="{97C82847-5337-42D9-94B1-1B445578A6D1}" type="presOf" srcId="{F4337D1E-0EAE-49C7-A354-3E538BA77946}" destId="{866C3CEC-47F9-4FD0-875A-B672FAD23C70}" srcOrd="0" destOrd="0" presId="urn:microsoft.com/office/officeart/2005/8/layout/orgChart1"/>
    <dgm:cxn modelId="{3931DE67-88BA-4639-8DC3-A172C7A56DD8}" type="presOf" srcId="{869A4316-99B8-4734-8C4B-C7610F408CEE}" destId="{4705D8BD-0A32-407A-8797-7818B2E71F14}" srcOrd="1" destOrd="0" presId="urn:microsoft.com/office/officeart/2005/8/layout/orgChart1"/>
    <dgm:cxn modelId="{8670E247-2541-4E5F-B949-4CF305FF9890}" type="presOf" srcId="{6A9050A2-DA2C-4B7C-A817-1CAED58A729E}" destId="{644C48B7-6954-42C3-80E6-508C83050CF5}" srcOrd="0" destOrd="0" presId="urn:microsoft.com/office/officeart/2005/8/layout/orgChart1"/>
    <dgm:cxn modelId="{83E81D68-7BAC-4AC3-9E4B-697F11C6EC88}" srcId="{1F0F58B5-9F3E-4776-BDAA-05CCDDC094C5}" destId="{EBF90F7F-FABC-4C3B-BB77-AD86CAE5B1E2}" srcOrd="6" destOrd="0" parTransId="{ED78A01C-53C0-41C9-B122-F5D1424BEBA8}" sibTransId="{6FA25761-1471-42E9-ADCC-2972215242AB}"/>
    <dgm:cxn modelId="{80352E68-CFAE-41E1-8A43-3B8D541E12EB}" type="presOf" srcId="{97C6C3A5-D896-47FD-8D09-513CE89DC7F9}" destId="{A2FC8A30-6D4D-490B-BDAE-36B4BE259578}" srcOrd="0" destOrd="0" presId="urn:microsoft.com/office/officeart/2005/8/layout/orgChart1"/>
    <dgm:cxn modelId="{6724E268-07B2-4955-81B7-C88A43118916}" srcId="{1F0F58B5-9F3E-4776-BDAA-05CCDDC094C5}" destId="{4A95042E-8C1D-4F01-A14F-F91514699D17}" srcOrd="8" destOrd="0" parTransId="{3E32A592-8FEC-4BBF-A264-1CF0529D7584}" sibTransId="{E8F0FCD5-88D8-411E-87D3-49EAA58B7984}"/>
    <dgm:cxn modelId="{703F2469-B3E4-4C8C-AE4C-8B17FD2BA7CD}" srcId="{6303DECD-8A49-4346-B5C8-DA10B1781606}" destId="{89F29E51-21D7-41B0-9A1E-0EA222F2E252}" srcOrd="3" destOrd="0" parTransId="{9D0B0F49-9812-4999-A6E1-D726B65CB2A0}" sibTransId="{08F6483D-7C9E-4FF4-A2E5-FE1CB41705E2}"/>
    <dgm:cxn modelId="{E91C2A4A-5C89-4AF1-AC99-16D3FCD403A8}" srcId="{9EFC867D-484C-46E0-A576-669EE0C4B0B8}" destId="{2335ADFD-CEEA-45D2-B278-4F16CCEBE513}" srcOrd="3" destOrd="0" parTransId="{4C029393-DBD7-4F2C-85DF-18E60AD8EB1B}" sibTransId="{9F0DBEAC-8127-47AF-A922-26FF3A319F90}"/>
    <dgm:cxn modelId="{AAFD474A-13B2-4CD7-A794-1F2520BD97BC}" type="presOf" srcId="{55273F20-D85C-4B59-9229-66702F67FD2D}" destId="{9A078AFC-0625-42E8-AFCF-C096A1A93DC2}" srcOrd="0" destOrd="0" presId="urn:microsoft.com/office/officeart/2005/8/layout/orgChart1"/>
    <dgm:cxn modelId="{F6BF596B-0C9B-4652-A1A3-30370A554B6C}" type="presOf" srcId="{90AA68FB-EC34-44D1-BE0D-CE1E8F286691}" destId="{27DA1B25-73AF-44FF-8259-BCD9A738C803}" srcOrd="0" destOrd="0" presId="urn:microsoft.com/office/officeart/2005/8/layout/orgChart1"/>
    <dgm:cxn modelId="{994CCA6B-E433-412F-B0F1-CD48D6E289C6}" type="presOf" srcId="{345AC703-A338-46D0-86C3-7520B09879E4}" destId="{B25D279E-794E-484A-B839-58C6B4872747}" srcOrd="0" destOrd="0" presId="urn:microsoft.com/office/officeart/2005/8/layout/orgChart1"/>
    <dgm:cxn modelId="{2F57126C-B125-4AF7-981E-B8E94B2D8B7E}" type="presOf" srcId="{07881A00-6F22-4643-8FD5-6B538A21A842}" destId="{20A8A125-B40D-4AB5-969B-360431EBF852}" srcOrd="0" destOrd="0" presId="urn:microsoft.com/office/officeart/2005/8/layout/orgChart1"/>
    <dgm:cxn modelId="{CDC7796C-080C-4686-B8A0-5B4E256FC48C}" type="presOf" srcId="{97286A71-1088-4D19-9C83-1F62A84B4FED}" destId="{904CC209-4B03-491A-85BB-119DC5A8F950}" srcOrd="0" destOrd="0" presId="urn:microsoft.com/office/officeart/2005/8/layout/orgChart1"/>
    <dgm:cxn modelId="{945D946C-9519-46F4-8900-9EE10C748287}" type="presOf" srcId="{20BA3157-7F36-4DCC-B60A-5BD3515590A1}" destId="{0AC65033-331F-472B-9F09-08A698EDC77A}" srcOrd="1" destOrd="0" presId="urn:microsoft.com/office/officeart/2005/8/layout/orgChart1"/>
    <dgm:cxn modelId="{DBEF494D-9819-4A97-BB52-55C89C9977C4}" type="presOf" srcId="{33C61A7D-C6F5-4177-894F-54F7A4CA86F4}" destId="{D44462E4-F6E4-4F1A-8806-C89EDC213074}" srcOrd="0" destOrd="0" presId="urn:microsoft.com/office/officeart/2005/8/layout/orgChart1"/>
    <dgm:cxn modelId="{09FDD54D-4C12-4A6B-BCAA-7043F2869BD7}" type="presOf" srcId="{F627E582-27B5-421A-848E-A466B303B0FF}" destId="{37F846AA-B663-4FE8-B257-E6CE0D3FB9AE}" srcOrd="0" destOrd="0" presId="urn:microsoft.com/office/officeart/2005/8/layout/orgChart1"/>
    <dgm:cxn modelId="{BCF4384E-51D7-4255-B5D6-CBDE405AD490}" type="presOf" srcId="{6303DECD-8A49-4346-B5C8-DA10B1781606}" destId="{62A04EA9-9FF2-4EAC-A020-F4BE307E25B6}" srcOrd="1" destOrd="0" presId="urn:microsoft.com/office/officeart/2005/8/layout/orgChart1"/>
    <dgm:cxn modelId="{3333CB6E-71BD-4856-AF8A-499C6ECB87F7}" srcId="{4A95042E-8C1D-4F01-A14F-F91514699D17}" destId="{BBCCEC2C-4C4C-4326-BF6A-8EACE1146AB5}" srcOrd="2" destOrd="0" parTransId="{D9360E10-E77B-4B29-AC35-54E9A25804B6}" sibTransId="{E9096B60-62E2-437C-8AB2-30CA2E28FC01}"/>
    <dgm:cxn modelId="{EAFD0C6F-7321-4C67-8CCD-9B84BE41B5DB}" type="presOf" srcId="{09A07652-79DE-4EB0-A336-3896F6F83B6B}" destId="{B1937F94-3CCF-4F5E-B03C-0C31142D2923}" srcOrd="0" destOrd="0" presId="urn:microsoft.com/office/officeart/2005/8/layout/orgChart1"/>
    <dgm:cxn modelId="{C1CB1C6F-C8EC-43E4-BF87-7EB0B13BA9D6}" srcId="{38A4246E-208F-4279-BCAE-D3AA92DE7627}" destId="{E79CA2EC-3137-46E0-B29A-312E69B30F5C}" srcOrd="0" destOrd="0" parTransId="{E08C28E7-A53A-40A3-9EDE-377ADA7F24C1}" sibTransId="{427776CA-064B-48EE-BA93-648F7FC571A9}"/>
    <dgm:cxn modelId="{7B90246F-47DE-4EB5-9412-64D2F527945F}" srcId="{D5D23175-EB3B-4AF2-BCCA-DD6528608124}" destId="{7C09B042-2819-4D38-ADF7-558C5D3FEFC5}" srcOrd="1" destOrd="0" parTransId="{6A9050A2-DA2C-4B7C-A817-1CAED58A729E}" sibTransId="{AA8A8535-3F9F-472F-9AFC-FB5D1C4DB2D3}"/>
    <dgm:cxn modelId="{8F303270-D727-4AE1-88B8-DB59DB7A6C27}" type="presOf" srcId="{CB8F60DE-4EF7-456D-9BC9-0AE03143DC62}" destId="{56BCFE3F-76B3-427B-B0A2-42F1D847DEE1}" srcOrd="0" destOrd="0" presId="urn:microsoft.com/office/officeart/2005/8/layout/orgChart1"/>
    <dgm:cxn modelId="{CA3E6C70-041E-4B9F-9648-1A311692C68F}" srcId="{EBF90F7F-FABC-4C3B-BB77-AD86CAE5B1E2}" destId="{B2248586-7A73-4128-AA0F-C5345A86EED3}" srcOrd="0" destOrd="0" parTransId="{2A2404AB-3486-47AB-ABCA-45DE1BD8B193}" sibTransId="{3B282315-0646-402C-A8CC-50FEABA9AF21}"/>
    <dgm:cxn modelId="{CF7A7A70-FB87-45AE-BE48-DB9F4577AC76}" type="presOf" srcId="{1EDCE2E7-CCB0-43F9-BDC5-D1D7045A64C2}" destId="{1D5DAE18-98CF-44F9-81F9-9A7B36EA0722}" srcOrd="0" destOrd="0" presId="urn:microsoft.com/office/officeart/2005/8/layout/orgChart1"/>
    <dgm:cxn modelId="{16E19970-C911-465F-A30F-3805B390289A}" type="presOf" srcId="{97286A71-1088-4D19-9C83-1F62A84B4FED}" destId="{F3C68835-E350-4A10-AEDF-1BE1DC066BD8}" srcOrd="1" destOrd="0" presId="urn:microsoft.com/office/officeart/2005/8/layout/orgChart1"/>
    <dgm:cxn modelId="{C4CA6C71-31C8-40FB-B835-F02A3175B5DD}" type="presOf" srcId="{A913DD09-453A-40F6-BF58-D685738F70EC}" destId="{1B2054B2-BFDB-4C36-952F-10E550D76C39}" srcOrd="1" destOrd="0" presId="urn:microsoft.com/office/officeart/2005/8/layout/orgChart1"/>
    <dgm:cxn modelId="{0EDB1D52-DF3B-4B5D-9D51-B1D7A02AFDE9}" srcId="{29F9D7AD-8F33-4EFF-9163-9F42E7CBD04B}" destId="{93A0565C-B1CD-4B66-A59C-3ED83F132C2C}" srcOrd="2" destOrd="0" parTransId="{CCB1DA31-AA9E-4D8C-8199-30B57B5F8A7D}" sibTransId="{B3E3B773-7649-4286-B62C-AFF9CD9C854F}"/>
    <dgm:cxn modelId="{2DCF8653-0AB9-4D27-9635-FFF62AAC997B}" srcId="{4A95042E-8C1D-4F01-A14F-F91514699D17}" destId="{56971005-6C85-4277-984F-94CCED6669A6}" srcOrd="3" destOrd="0" parTransId="{7273ED66-81E2-4816-8646-628287A0995F}" sibTransId="{11DB5C62-87FE-43EB-95DA-BDEA61DAAE7A}"/>
    <dgm:cxn modelId="{180D0655-7A94-4BA0-8F80-1BC41BB3A356}" type="presOf" srcId="{7C09B042-2819-4D38-ADF7-558C5D3FEFC5}" destId="{DC366495-C5F7-428C-BDDF-4AE55DE25534}" srcOrd="0" destOrd="0" presId="urn:microsoft.com/office/officeart/2005/8/layout/orgChart1"/>
    <dgm:cxn modelId="{51475079-2741-44F6-A160-31E876CBADCD}" srcId="{22A5D605-8518-49BB-82A3-3A09DB252ED5}" destId="{20BA3157-7F36-4DCC-B60A-5BD3515590A1}" srcOrd="3" destOrd="0" parTransId="{09A07652-79DE-4EB0-A336-3896F6F83B6B}" sibTransId="{D4FD8D50-EC70-4546-BFD4-CA42CAC011EF}"/>
    <dgm:cxn modelId="{63679F7A-7081-4CC6-99FF-20CFC5F6AE38}" type="presOf" srcId="{BBCCEC2C-4C4C-4326-BF6A-8EACE1146AB5}" destId="{4A7B3604-B540-49EE-BB6B-D2E88581CF54}" srcOrd="0" destOrd="0" presId="urn:microsoft.com/office/officeart/2005/8/layout/orgChart1"/>
    <dgm:cxn modelId="{B866E77A-BBF8-420C-9612-8336F14FA48E}" type="presOf" srcId="{98494021-C0D2-421B-A773-735475D19B85}" destId="{3541818B-A51F-44EE-968D-C8D7FA3A70CA}" srcOrd="1" destOrd="0" presId="urn:microsoft.com/office/officeart/2005/8/layout/orgChart1"/>
    <dgm:cxn modelId="{325AA97B-DC1D-4E83-B899-B1483AE156E9}" type="presOf" srcId="{B01A6BD1-FCAC-43A3-892B-70AD9FD3CEDE}" destId="{7EDFCCE4-64A9-480E-940F-515F1EB8FF90}" srcOrd="1" destOrd="0" presId="urn:microsoft.com/office/officeart/2005/8/layout/orgChart1"/>
    <dgm:cxn modelId="{240D317D-7DD0-4AE2-A870-3B1C9C867FE9}" srcId="{1F0F58B5-9F3E-4776-BDAA-05CCDDC094C5}" destId="{6CD1DCED-A124-4479-8ED3-F6407641CB47}" srcOrd="4" destOrd="0" parTransId="{7F2F2154-0C73-471F-B124-084DBACC1E4C}" sibTransId="{38F33FE2-68F1-4CB3-8B1A-9C46802710AC}"/>
    <dgm:cxn modelId="{C33A1C7E-0C6F-46C5-BB77-DADB1210C6A5}" type="presOf" srcId="{A9658EE0-9622-4D8B-9D3B-D9BB376B1B06}" destId="{97DEC238-A0A9-42F8-BD0D-03E66B3BD947}" srcOrd="0" destOrd="0" presId="urn:microsoft.com/office/officeart/2005/8/layout/orgChart1"/>
    <dgm:cxn modelId="{24F7357E-685C-4C9A-9BC1-1DEC7178FC6D}" type="presOf" srcId="{B01A6BD1-FCAC-43A3-892B-70AD9FD3CEDE}" destId="{20E48AF9-384F-4F36-BDB1-83398868FE98}" srcOrd="0" destOrd="0" presId="urn:microsoft.com/office/officeart/2005/8/layout/orgChart1"/>
    <dgm:cxn modelId="{2748927E-C814-457E-A5E2-3C9E2A7D3289}" srcId="{D5D23175-EB3B-4AF2-BCCA-DD6528608124}" destId="{B5A9D685-9C63-4AB6-B392-756A86E21DDA}" srcOrd="3" destOrd="0" parTransId="{96523905-2617-4E79-9998-FD32605E231E}" sibTransId="{CEC248F8-255A-4427-89A8-D3F9EA070A48}"/>
    <dgm:cxn modelId="{FB6FB17E-B1D7-45A8-80C8-37C115825CC1}" type="presOf" srcId="{EBF90F7F-FABC-4C3B-BB77-AD86CAE5B1E2}" destId="{4D9159F4-FF59-42EE-8AAE-0A71E88E8909}" srcOrd="0" destOrd="0" presId="urn:microsoft.com/office/officeart/2005/8/layout/orgChart1"/>
    <dgm:cxn modelId="{93CCDB7E-C435-4757-A540-4A96A0C4C681}" type="presOf" srcId="{54182EB6-8B4C-4839-A773-D2FCAC61627E}" destId="{4F350AE4-36A0-4D4B-93C8-B4FBA885E8F4}" srcOrd="0" destOrd="0" presId="urn:microsoft.com/office/officeart/2005/8/layout/orgChart1"/>
    <dgm:cxn modelId="{98FBA17F-A2C3-4F36-BB0A-F46E1E4D5A01}" type="presOf" srcId="{56971005-6C85-4277-984F-94CCED6669A6}" destId="{3B3E702E-8940-4379-8CAC-B2A9ED289BA6}" srcOrd="0" destOrd="0" presId="urn:microsoft.com/office/officeart/2005/8/layout/orgChart1"/>
    <dgm:cxn modelId="{0A0B1A80-7A19-43BA-AE53-2D73FECFADC2}" srcId="{6CD1DCED-A124-4479-8ED3-F6407641CB47}" destId="{7C185A34-7A17-4C82-B5E2-1604AF299DA3}" srcOrd="1" destOrd="0" parTransId="{D9A619A7-1C14-46DC-9D0A-985B77E51FA4}" sibTransId="{6F93CCD8-AF0D-4366-8B9D-60D2C6D19E23}"/>
    <dgm:cxn modelId="{1D06D480-A5D0-4CB5-BA25-106A33255BB3}" srcId="{1F0F58B5-9F3E-4776-BDAA-05CCDDC094C5}" destId="{29F9D7AD-8F33-4EFF-9163-9F42E7CBD04B}" srcOrd="9" destOrd="0" parTransId="{D75F87BE-3F81-41F8-B0E0-075C894B14AD}" sibTransId="{2F590561-2B32-4BE9-8687-A4BA297C986C}"/>
    <dgm:cxn modelId="{693CD181-7F7C-45A4-AB5D-804B98FD8301}" type="presOf" srcId="{F981C12E-4BDF-480A-88AB-680B65AB416E}" destId="{B1338116-7C96-4B1B-9A0D-B5EB68C9D31C}" srcOrd="0" destOrd="0" presId="urn:microsoft.com/office/officeart/2005/8/layout/orgChart1"/>
    <dgm:cxn modelId="{2A102282-3DD6-4F78-921A-E546FB77F560}" type="presOf" srcId="{8F1091B4-298F-4E46-9AC2-C684F92A1D2E}" destId="{56DE6FD7-BBBD-4262-9865-B7DBCC4EC4A8}" srcOrd="0" destOrd="0" presId="urn:microsoft.com/office/officeart/2005/8/layout/orgChart1"/>
    <dgm:cxn modelId="{844EDB83-D61D-4F42-9C35-0B3B5B39A23E}" srcId="{1F0F58B5-9F3E-4776-BDAA-05CCDDC094C5}" destId="{22A5D605-8518-49BB-82A3-3A09DB252ED5}" srcOrd="1" destOrd="0" parTransId="{E657B19F-3D75-4D5B-BA10-AEE00801DF26}" sibTransId="{F8922642-7BF2-4053-9E42-1B98B77E723D}"/>
    <dgm:cxn modelId="{7931E483-DF58-4012-B245-DDCA98EC48FB}" type="presOf" srcId="{8A17D0C0-75C5-4E4E-8EB6-13874875928A}" destId="{48BB7F54-8BF7-49B6-9C7C-3CD1367F4DD4}" srcOrd="0" destOrd="0" presId="urn:microsoft.com/office/officeart/2005/8/layout/orgChart1"/>
    <dgm:cxn modelId="{A4E12984-8B02-4B1D-8BB4-4E3A1127EBC7}" type="presOf" srcId="{6CD1DCED-A124-4479-8ED3-F6407641CB47}" destId="{BF581929-C541-44EF-8833-E8236EEE6045}" srcOrd="1" destOrd="0" presId="urn:microsoft.com/office/officeart/2005/8/layout/orgChart1"/>
    <dgm:cxn modelId="{ED2CBB84-E333-49CE-815C-B46E67107166}" type="presOf" srcId="{B5A9D685-9C63-4AB6-B392-756A86E21DDA}" destId="{23017DCC-3071-4D92-986A-0AAB553B8A9E}" srcOrd="1" destOrd="0" presId="urn:microsoft.com/office/officeart/2005/8/layout/orgChart1"/>
    <dgm:cxn modelId="{93BDA285-3E22-4925-AA58-88372EA21A4B}" srcId="{6CD1DCED-A124-4479-8ED3-F6407641CB47}" destId="{9639AF25-BC31-4120-853F-D9DBBDDF22ED}" srcOrd="2" destOrd="0" parTransId="{D54CFB69-1B66-45A8-96DC-A868F4F05A2D}" sibTransId="{8BA8CA7A-D772-4164-94DB-BF80038398A9}"/>
    <dgm:cxn modelId="{4C6D0B88-9D44-43AA-A54B-D17EB54C582C}" type="presOf" srcId="{4ECF9831-2073-4729-85E7-5EB4175B503E}" destId="{70E8ED5F-939A-4E46-8BF9-26C83034193B}" srcOrd="0" destOrd="0" presId="urn:microsoft.com/office/officeart/2005/8/layout/orgChart1"/>
    <dgm:cxn modelId="{79732989-BA62-4567-82A2-F7F23EE2C974}" srcId="{15D4E28A-E7FB-4C90-A645-BB9114EB1EA4}" destId="{F981C12E-4BDF-480A-88AB-680B65AB416E}" srcOrd="3" destOrd="0" parTransId="{80A0E7C4-4364-4FE0-A1FD-4746848EF3E8}" sibTransId="{C87E0C6A-4C7B-4C92-931E-370712F175D9}"/>
    <dgm:cxn modelId="{C42B328C-6BA9-4C37-967A-DE6C0CA46066}" srcId="{38A4246E-208F-4279-BCAE-D3AA92DE7627}" destId="{E3CD557E-B381-42F8-B0AB-F6231407B742}" srcOrd="2" destOrd="0" parTransId="{7C3946D9-749A-4750-8C8C-CFA43FA19D2D}" sibTransId="{DE772397-BB74-45B5-8343-D7C39790DA0C}"/>
    <dgm:cxn modelId="{20C8658C-EC1E-40FB-84DB-931E85927039}" type="presOf" srcId="{60274E61-69AA-4C80-91A6-E75064CDE457}" destId="{470AC26A-FDE0-4B6E-9613-70F302549683}" srcOrd="0" destOrd="0" presId="urn:microsoft.com/office/officeart/2005/8/layout/orgChart1"/>
    <dgm:cxn modelId="{87A1718C-7421-4981-98A0-BBACEE06552B}" type="presOf" srcId="{38A4246E-208F-4279-BCAE-D3AA92DE7627}" destId="{EB32F772-0C59-429E-BE00-1A09FFCDE8F1}" srcOrd="1" destOrd="0" presId="urn:microsoft.com/office/officeart/2005/8/layout/orgChart1"/>
    <dgm:cxn modelId="{43770C8E-97B7-40F2-836C-D84B90A6CEC3}" type="presOf" srcId="{ADC66D20-71FD-4C41-ACC8-1A8CF99B4080}" destId="{D9793AFC-F915-4C35-97AD-3BA49964649D}" srcOrd="0" destOrd="0" presId="urn:microsoft.com/office/officeart/2005/8/layout/orgChart1"/>
    <dgm:cxn modelId="{EBBC128F-2180-49F8-8CAA-4198A03CEC71}" type="presOf" srcId="{FE461712-6E6C-4416-BC32-24FE85A23918}" destId="{E01C6249-A1AD-4EF8-8FD6-D081BFF9BDF0}" srcOrd="0" destOrd="0" presId="urn:microsoft.com/office/officeart/2005/8/layout/orgChart1"/>
    <dgm:cxn modelId="{37E57A90-B48A-4134-B21F-5BA8F8DACA35}" type="presOf" srcId="{5376F01E-4582-4B6D-95F5-541C8EF8D11E}" destId="{51CA2CA0-1176-4E21-B373-7BE01D66A2F7}" srcOrd="0" destOrd="0" presId="urn:microsoft.com/office/officeart/2005/8/layout/orgChart1"/>
    <dgm:cxn modelId="{B9C18690-EFED-42C1-857E-0D4EF02FC605}" type="presOf" srcId="{4A95042E-8C1D-4F01-A14F-F91514699D17}" destId="{D88BBA61-398E-4A0B-B48E-08A0826C7E70}" srcOrd="1" destOrd="0" presId="urn:microsoft.com/office/officeart/2005/8/layout/orgChart1"/>
    <dgm:cxn modelId="{55656993-C8C2-4364-A281-0ED65ACB7EE8}" type="presOf" srcId="{29F9D7AD-8F33-4EFF-9163-9F42E7CBD04B}" destId="{A36A7E57-E479-4A52-B884-A25F524A7CC8}" srcOrd="0" destOrd="0" presId="urn:microsoft.com/office/officeart/2005/8/layout/orgChart1"/>
    <dgm:cxn modelId="{F19F0A94-8F24-4FEA-B9B7-68645F9B802D}" srcId="{6303DECD-8A49-4346-B5C8-DA10B1781606}" destId="{17E87AC0-D001-4BF4-8D58-F884BCCBE1B6}" srcOrd="1" destOrd="0" parTransId="{BA2C3521-5822-42FB-8A1D-8D0D22602261}" sibTransId="{3A3D27FC-BC3E-41F3-83B3-FCD59E1FAC82}"/>
    <dgm:cxn modelId="{7D965395-1DB3-42B6-84EC-D1B7FF7C1129}" srcId="{6303DECD-8A49-4346-B5C8-DA10B1781606}" destId="{33C61A7D-C6F5-4177-894F-54F7A4CA86F4}" srcOrd="0" destOrd="0" parTransId="{A2D72459-B982-4F59-95D4-B9EB36F085AC}" sibTransId="{6CE5B6DE-33B7-4A66-A12E-49264A5D424F}"/>
    <dgm:cxn modelId="{B4F2D895-8119-4E97-871A-B05E4834444D}" type="presOf" srcId="{CCB1DA31-AA9E-4D8C-8199-30B57B5F8A7D}" destId="{3E5AE0DC-27BD-488E-8D85-A38B9940574B}" srcOrd="0" destOrd="0" presId="urn:microsoft.com/office/officeart/2005/8/layout/orgChart1"/>
    <dgm:cxn modelId="{379FCB96-A681-4FC6-B2E1-1E45E69C16E4}" type="presOf" srcId="{D87077D5-71CC-482E-BFC6-3CD8A75484CB}" destId="{EE5B94D6-D434-4C45-B1CD-2F239E28B528}" srcOrd="0" destOrd="0" presId="urn:microsoft.com/office/officeart/2005/8/layout/orgChart1"/>
    <dgm:cxn modelId="{B4EEEE96-A73B-487A-BCBA-82450D3600BA}" type="presOf" srcId="{15D4E28A-E7FB-4C90-A645-BB9114EB1EA4}" destId="{E49D717F-58A1-4FDF-9A4C-9B854887A83B}" srcOrd="1" destOrd="0" presId="urn:microsoft.com/office/officeart/2005/8/layout/orgChart1"/>
    <dgm:cxn modelId="{24763999-D97E-498F-A512-8F35F0579385}" type="presOf" srcId="{BBCCEC2C-4C4C-4326-BF6A-8EACE1146AB5}" destId="{8A9505CC-948E-4F3C-8338-6D98BFD1C5BA}" srcOrd="1" destOrd="0" presId="urn:microsoft.com/office/officeart/2005/8/layout/orgChart1"/>
    <dgm:cxn modelId="{EF3DC199-A4F0-43EF-9A9A-214A299851D0}" type="presOf" srcId="{44887148-70B2-4DA6-8D78-FBCB3C14B26D}" destId="{8996BD13-2B24-469A-B2C3-BDD112E500F9}" srcOrd="0" destOrd="0" presId="urn:microsoft.com/office/officeart/2005/8/layout/orgChart1"/>
    <dgm:cxn modelId="{620B089A-0B7F-4F69-902F-EBC2DB4C5888}" srcId="{9EFC867D-484C-46E0-A576-669EE0C4B0B8}" destId="{98494021-C0D2-421B-A773-735475D19B85}" srcOrd="1" destOrd="0" parTransId="{55273F20-D85C-4B59-9229-66702F67FD2D}" sibTransId="{EB7C0903-DCB7-428E-95DC-06F8A08ED086}"/>
    <dgm:cxn modelId="{AF732F9A-F16D-427B-BFF4-A636D458230C}" type="presOf" srcId="{869A4316-99B8-4734-8C4B-C7610F408CEE}" destId="{DF17C234-DC72-4BAB-9137-2D35B36EAE19}" srcOrd="0" destOrd="0" presId="urn:microsoft.com/office/officeart/2005/8/layout/orgChart1"/>
    <dgm:cxn modelId="{1AFBEC9B-F8E4-4FE6-AB19-C107EAEAB719}" type="presOf" srcId="{626E3344-F5CE-4C25-9041-53B5E3057C43}" destId="{64BDAF68-B756-4056-A59C-EFCA1DE6FF63}" srcOrd="0" destOrd="0" presId="urn:microsoft.com/office/officeart/2005/8/layout/orgChart1"/>
    <dgm:cxn modelId="{470BD59C-94CF-401B-8DD9-9290D969F14A}" type="presOf" srcId="{A0E3E691-ECBF-46AB-BFCD-C55F5DD1A88E}" destId="{99DC5FE5-B262-461C-8C9B-4D6254B48E6D}" srcOrd="0" destOrd="0" presId="urn:microsoft.com/office/officeart/2005/8/layout/orgChart1"/>
    <dgm:cxn modelId="{76FBC79D-2BFE-40F1-B96C-6DE36B743093}" type="presOf" srcId="{F531979D-30A6-4650-8942-BF7DF2DB9D87}" destId="{43B34CF8-A283-45FC-8FFC-4BA3B98761E9}" srcOrd="0" destOrd="0" presId="urn:microsoft.com/office/officeart/2005/8/layout/orgChart1"/>
    <dgm:cxn modelId="{151F5FA2-D84C-4054-8433-EC855B57864E}" srcId="{CB67E499-A31B-4586-A56C-9EF24DF0116C}" destId="{F627E582-27B5-421A-848E-A466B303B0FF}" srcOrd="0" destOrd="0" parTransId="{0A8182D9-5EC1-4222-BD3B-C4A8F1CC0DED}" sibTransId="{D7713A73-5CAF-4E10-BCBE-A74DCAEFFED3}"/>
    <dgm:cxn modelId="{4A3AE5A3-B66C-4335-BCED-257C5EE50B50}" srcId="{22A5D605-8518-49BB-82A3-3A09DB252ED5}" destId="{F8B6F9E2-6A0D-49B0-BC75-14CB5686A93C}" srcOrd="0" destOrd="0" parTransId="{CB8F60DE-4EF7-456D-9BC9-0AE03143DC62}" sibTransId="{526D2CD2-2E45-48A2-9DA2-E230414521C1}"/>
    <dgm:cxn modelId="{C35ABDA5-F701-4C01-9637-1A19A6E20797}" type="presOf" srcId="{15D4E28A-E7FB-4C90-A645-BB9114EB1EA4}" destId="{00979067-23BD-40C1-AA12-26C01646DEBB}" srcOrd="0" destOrd="0" presId="urn:microsoft.com/office/officeart/2005/8/layout/orgChart1"/>
    <dgm:cxn modelId="{1B0D82A6-7595-458D-886C-40DA72B3E295}" type="presOf" srcId="{D9360E10-E77B-4B29-AC35-54E9A25804B6}" destId="{772DFE96-BE8E-425E-9E6C-582EFA13B4F9}" srcOrd="0" destOrd="0" presId="urn:microsoft.com/office/officeart/2005/8/layout/orgChart1"/>
    <dgm:cxn modelId="{A35399A8-D92B-48B7-A3CD-2B36A2B3B626}" type="presOf" srcId="{972FD1E5-EE3C-40C1-9075-530CAD227624}" destId="{FDE78251-1C1C-4AE4-87AE-E5D8D55CD410}" srcOrd="1" destOrd="0" presId="urn:microsoft.com/office/officeart/2005/8/layout/orgChart1"/>
    <dgm:cxn modelId="{66329AA8-1405-43CC-9340-26710A61DE46}" srcId="{22A5D605-8518-49BB-82A3-3A09DB252ED5}" destId="{CA29BA63-B3C1-4248-A3F3-6FB49456EF83}" srcOrd="2" destOrd="0" parTransId="{8A6324EA-B9C9-430F-9CF8-4F82C446057B}" sibTransId="{07B7CE04-73A3-4AB0-8D79-97438475449A}"/>
    <dgm:cxn modelId="{24AC9DA8-FC7D-4A8D-95A8-B07ABB00DDF4}" type="presOf" srcId="{9EFC867D-484C-46E0-A576-669EE0C4B0B8}" destId="{EF39F34F-CD38-490A-B7F2-F24DDD87366C}" srcOrd="1" destOrd="0" presId="urn:microsoft.com/office/officeart/2005/8/layout/orgChart1"/>
    <dgm:cxn modelId="{A74302AA-DB4F-48BB-AF62-71A9A3A39816}" type="presOf" srcId="{A809202A-E200-41E5-977F-68EE23F97542}" destId="{844F3270-1680-4CA2-8DBD-154FB7F6CFE1}" srcOrd="1" destOrd="0" presId="urn:microsoft.com/office/officeart/2005/8/layout/orgChart1"/>
    <dgm:cxn modelId="{63695FAA-BBD6-4C1D-8228-86CB240C8632}" type="presOf" srcId="{7C185A34-7A17-4C82-B5E2-1604AF299DA3}" destId="{6D7F5F49-6AF1-4682-A032-855D9CB57789}" srcOrd="1" destOrd="0" presId="urn:microsoft.com/office/officeart/2005/8/layout/orgChart1"/>
    <dgm:cxn modelId="{786994AD-FA5A-4DE1-B841-0F59D442C438}" type="presOf" srcId="{33C61A7D-C6F5-4177-894F-54F7A4CA86F4}" destId="{2ACEB431-2D6F-4062-9BD6-CDB6BBD93C94}" srcOrd="1" destOrd="0" presId="urn:microsoft.com/office/officeart/2005/8/layout/orgChart1"/>
    <dgm:cxn modelId="{985B83B0-04CB-4A58-8B84-EB8E8DA2523E}" type="presOf" srcId="{972FD1E5-EE3C-40C1-9075-530CAD227624}" destId="{DF5B6463-1046-42DC-BFA2-EA831D2FF4A1}" srcOrd="0" destOrd="0" presId="urn:microsoft.com/office/officeart/2005/8/layout/orgChart1"/>
    <dgm:cxn modelId="{8D217AB3-59B5-4758-8399-9BA5193E4FD7}" type="presOf" srcId="{7EDC1543-DD35-4F37-B0F6-E975D2AA73C1}" destId="{FA648A4C-0C4E-460A-A503-81B5D5D38BDC}" srcOrd="0" destOrd="0" presId="urn:microsoft.com/office/officeart/2005/8/layout/orgChart1"/>
    <dgm:cxn modelId="{954CECB3-8CAD-4913-883E-7093ED3AF905}" srcId="{22A5D605-8518-49BB-82A3-3A09DB252ED5}" destId="{2A5FB882-3FB4-4632-9B84-D14B851BD903}" srcOrd="1" destOrd="0" parTransId="{CB7709A6-A173-4E95-8C3A-0F84DA49FBB3}" sibTransId="{C905E9E8-F283-4AB2-9BBE-130D1FEF8D07}"/>
    <dgm:cxn modelId="{0CBE66B4-D822-4ADF-9A28-DE08BE4D2828}" type="presOf" srcId="{2352558B-4057-4BAE-8A75-9CA91AD1830A}" destId="{3616EB20-63BF-4C20-82E1-CA6CE60DD750}" srcOrd="1" destOrd="0" presId="urn:microsoft.com/office/officeart/2005/8/layout/orgChart1"/>
    <dgm:cxn modelId="{AAA36DB4-2944-48ED-9745-68131C73F245}" type="presOf" srcId="{B5A9D685-9C63-4AB6-B392-756A86E21DDA}" destId="{A09CD8E9-5303-4B45-9CDE-C40CE8ABA1F0}" srcOrd="0" destOrd="0" presId="urn:microsoft.com/office/officeart/2005/8/layout/orgChart1"/>
    <dgm:cxn modelId="{FF16B6B4-DDC8-453E-AB26-E1A5C8B301C4}" type="presOf" srcId="{93A0565C-B1CD-4B66-A59C-3ED83F132C2C}" destId="{A4A6C544-1894-4383-836D-4A04581E0D20}" srcOrd="0" destOrd="0" presId="urn:microsoft.com/office/officeart/2005/8/layout/orgChart1"/>
    <dgm:cxn modelId="{BF9DFBB4-0585-4BFB-9632-B1C45A7EBFE5}" type="presOf" srcId="{8A6324EA-B9C9-430F-9CF8-4F82C446057B}" destId="{C2BF8AF0-E31A-44DB-932C-F7EE6948D2CB}" srcOrd="0" destOrd="0" presId="urn:microsoft.com/office/officeart/2005/8/layout/orgChart1"/>
    <dgm:cxn modelId="{B66951B6-384A-4CD9-A3B1-CA3D24EFBE61}" type="presOf" srcId="{D75F87BE-3F81-41F8-B0E0-075C894B14AD}" destId="{9815916B-AFFB-4CB2-B228-7ADD3E6ED5CD}" srcOrd="0" destOrd="0" presId="urn:microsoft.com/office/officeart/2005/8/layout/orgChart1"/>
    <dgm:cxn modelId="{C9659DB7-B715-41C1-8070-36F3C71E0BEA}" srcId="{38A4246E-208F-4279-BCAE-D3AA92DE7627}" destId="{B01A6BD1-FCAC-43A3-892B-70AD9FD3CEDE}" srcOrd="1" destOrd="0" parTransId="{6A1EDCC7-C1C6-42C4-BB95-2DEF9D33AC1C}" sibTransId="{E3B9A128-7514-4097-8DF7-76DD50453C52}"/>
    <dgm:cxn modelId="{F1623BB8-7292-44B2-A005-B4135212BFB2}" type="presOf" srcId="{C2F9BF11-9338-4FCD-95E9-B2DBBADEABED}" destId="{8AC50D54-E3F0-42A9-BD82-0BCD0E5F828C}" srcOrd="0" destOrd="0" presId="urn:microsoft.com/office/officeart/2005/8/layout/orgChart1"/>
    <dgm:cxn modelId="{1B6E3EBA-1328-445C-92FE-787919FFE1E5}" type="presOf" srcId="{ADC66D20-71FD-4C41-ACC8-1A8CF99B4080}" destId="{0860002D-F905-4C77-A0AD-26C0ACF4F699}" srcOrd="1" destOrd="0" presId="urn:microsoft.com/office/officeart/2005/8/layout/orgChart1"/>
    <dgm:cxn modelId="{1BFDEABD-1656-4A72-80F0-84E2555DBCE7}" type="presOf" srcId="{9EFC867D-484C-46E0-A576-669EE0C4B0B8}" destId="{A0DF71BD-D4FF-45E5-8100-276AD58C1AB7}" srcOrd="0" destOrd="0" presId="urn:microsoft.com/office/officeart/2005/8/layout/orgChart1"/>
    <dgm:cxn modelId="{4BD547C1-B4EF-4DEC-A3C5-DBD937885D7D}" type="presOf" srcId="{3CBAC324-846B-4D64-8481-2107BC35138F}" destId="{96597694-F7F6-41A5-8BE2-3FFEB7D32CC6}" srcOrd="1" destOrd="0" presId="urn:microsoft.com/office/officeart/2005/8/layout/orgChart1"/>
    <dgm:cxn modelId="{A7CA96C1-8787-45C1-8BAB-D7DB3F38F4E9}" type="presOf" srcId="{22A5D605-8518-49BB-82A3-3A09DB252ED5}" destId="{4BA85322-5CBD-4D91-8513-D225BA6416A4}" srcOrd="0" destOrd="0" presId="urn:microsoft.com/office/officeart/2005/8/layout/orgChart1"/>
    <dgm:cxn modelId="{5FD0E6C1-05B7-4980-82D1-0B97F9FBE912}" type="presOf" srcId="{8FCB0C29-7251-4CE7-8EAA-301EFD678DF2}" destId="{87F3551D-5C2D-48FE-B430-2F69899254BC}" srcOrd="0" destOrd="0" presId="urn:microsoft.com/office/officeart/2005/8/layout/orgChart1"/>
    <dgm:cxn modelId="{51C43BC2-C7B1-443E-8672-713C30D1185D}" type="presOf" srcId="{2335ADFD-CEEA-45D2-B278-4F16CCEBE513}" destId="{D4D93595-2BBF-4246-8BE0-750C93D2383D}" srcOrd="1" destOrd="0" presId="urn:microsoft.com/office/officeart/2005/8/layout/orgChart1"/>
    <dgm:cxn modelId="{EA8C73C3-2D4A-44AF-9A81-5379A016C9FC}" type="presOf" srcId="{549AED57-872C-4EEC-9860-9A85B9776EF4}" destId="{9F79D80A-D327-45E9-B91A-A9AF33CCA182}" srcOrd="0" destOrd="0" presId="urn:microsoft.com/office/officeart/2005/8/layout/orgChart1"/>
    <dgm:cxn modelId="{3A4689C4-FCB8-4583-9D5D-14D83F7DB0E1}" type="presOf" srcId="{7C185A34-7A17-4C82-B5E2-1604AF299DA3}" destId="{DF17E8B9-E2FA-49AA-A3C9-EB5DBAB0EB9D}" srcOrd="0" destOrd="0" presId="urn:microsoft.com/office/officeart/2005/8/layout/orgChart1"/>
    <dgm:cxn modelId="{3684A7C4-A6B8-4CC3-9669-D3BC1E7F4ED5}" srcId="{CB67E499-A31B-4586-A56C-9EF24DF0116C}" destId="{972FD1E5-EE3C-40C1-9075-530CAD227624}" srcOrd="2" destOrd="0" parTransId="{A9658EE0-9622-4D8B-9D3B-D9BB376B1B06}" sibTransId="{A123C9BB-35B7-4222-A105-6E5EF013E76A}"/>
    <dgm:cxn modelId="{7551DEC4-A7D5-4E33-9D52-DEB7F37411AD}" type="presOf" srcId="{80A0E7C4-4364-4FE0-A1FD-4746848EF3E8}" destId="{EB742792-D91F-4E0A-95D7-62FFEE019DD0}" srcOrd="0" destOrd="0" presId="urn:microsoft.com/office/officeart/2005/8/layout/orgChart1"/>
    <dgm:cxn modelId="{783F40C6-73B3-41D0-8686-3A19CF499C11}" srcId="{6CD1DCED-A124-4479-8ED3-F6407641CB47}" destId="{982BB537-D234-4561-82F9-C4466F3FD89E}" srcOrd="0" destOrd="0" parTransId="{A0E3E691-ECBF-46AB-BFCD-C55F5DD1A88E}" sibTransId="{05068317-DAD9-45AC-8C4F-3E6E170D4BD1}"/>
    <dgm:cxn modelId="{B2D91AC8-AACA-436B-8A6C-B89F08150094}" type="presOf" srcId="{5A006D7D-F81B-470E-8D8D-CFF5AD5601B9}" destId="{BBDDA7B3-8845-426F-9D21-9F1973D92EDA}" srcOrd="1" destOrd="0" presId="urn:microsoft.com/office/officeart/2005/8/layout/orgChart1"/>
    <dgm:cxn modelId="{E7217DC8-C405-4075-90F8-DAFEC405F608}" type="presOf" srcId="{9639AF25-BC31-4120-853F-D9DBBDDF22ED}" destId="{8C156518-1ACD-47C6-8174-1AC3261A185C}" srcOrd="0" destOrd="0" presId="urn:microsoft.com/office/officeart/2005/8/layout/orgChart1"/>
    <dgm:cxn modelId="{9DFEDEC8-D07F-48C5-A1CF-879947C076CC}" type="presOf" srcId="{E79CA2EC-3137-46E0-B29A-312E69B30F5C}" destId="{5B3C71E3-2B55-49B4-8264-9E6CDC9150D9}" srcOrd="1" destOrd="0" presId="urn:microsoft.com/office/officeart/2005/8/layout/orgChart1"/>
    <dgm:cxn modelId="{349F5CC9-030A-4F18-999F-425E86FFEB93}" type="presOf" srcId="{3F77DE4C-E682-4C72-B298-A87D0E4FC4F7}" destId="{F4344C96-8A37-4ACE-9A0A-124E58F9DE3B}" srcOrd="1" destOrd="0" presId="urn:microsoft.com/office/officeart/2005/8/layout/orgChart1"/>
    <dgm:cxn modelId="{13F8C5C9-0252-4F21-B5AF-3F35A1F4FB96}" type="presOf" srcId="{9D0B0F49-9812-4999-A6E1-D726B65CB2A0}" destId="{B5B1E8EC-D285-4F33-9944-E84DCA0F6681}" srcOrd="0" destOrd="0" presId="urn:microsoft.com/office/officeart/2005/8/layout/orgChart1"/>
    <dgm:cxn modelId="{096707CA-1EEE-45F9-A10F-2EC77973CA6D}" type="presOf" srcId="{D54CFB69-1B66-45A8-96DC-A868F4F05A2D}" destId="{AACFA299-B0E0-4A41-BED6-FB35CBA3C8FD}" srcOrd="0" destOrd="0" presId="urn:microsoft.com/office/officeart/2005/8/layout/orgChart1"/>
    <dgm:cxn modelId="{3CF92ECA-3728-4146-B3C6-94688F6E7CA1}" type="presOf" srcId="{F8B6F9E2-6A0D-49B0-BC75-14CB5686A93C}" destId="{D66B2B44-BCE7-42DE-A9D1-5967CA0A4DBD}" srcOrd="1" destOrd="0" presId="urn:microsoft.com/office/officeart/2005/8/layout/orgChart1"/>
    <dgm:cxn modelId="{6F1313CB-93FC-4498-91CD-790D9A155494}" type="presOf" srcId="{93A0565C-B1CD-4B66-A59C-3ED83F132C2C}" destId="{A458B2E6-BC5F-4F64-8DE7-788682034793}" srcOrd="1" destOrd="0" presId="urn:microsoft.com/office/officeart/2005/8/layout/orgChart1"/>
    <dgm:cxn modelId="{861615CC-8AD4-4A62-80F6-10A82FF6FAC3}" srcId="{1F0F58B5-9F3E-4776-BDAA-05CCDDC094C5}" destId="{CB67E499-A31B-4586-A56C-9EF24DF0116C}" srcOrd="2" destOrd="0" parTransId="{E011962C-044C-423B-A04A-825A0E5F658E}" sibTransId="{83985FEE-B487-4FBC-AAC6-D7F318B8EAEE}"/>
    <dgm:cxn modelId="{1DC54DCC-DE45-41A2-B52F-9502FDAB4130}" srcId="{EBF90F7F-FABC-4C3B-BB77-AD86CAE5B1E2}" destId="{1EDCE2E7-CCB0-43F9-BDC5-D1D7045A64C2}" srcOrd="3" destOrd="0" parTransId="{E2B10C1B-3ADD-4B7D-B427-446EC9786B30}" sibTransId="{C9469B82-83BB-48CA-8497-473E761B64E8}"/>
    <dgm:cxn modelId="{3C8073CC-DEBD-45A9-90E8-6F25B34C979A}" type="presOf" srcId="{89F29E51-21D7-41B0-9A1E-0EA222F2E252}" destId="{671C5C34-1C11-4007-99A7-5A600B9C63C3}" srcOrd="0" destOrd="0" presId="urn:microsoft.com/office/officeart/2005/8/layout/orgChart1"/>
    <dgm:cxn modelId="{44B908CE-9288-4211-ABC3-C2293C73234A}" type="presOf" srcId="{DBADE6FC-900B-4AA2-A5DF-AC4F3DF96280}" destId="{341FEEEF-AAB9-4266-92E8-47748AC66C74}" srcOrd="0" destOrd="0" presId="urn:microsoft.com/office/officeart/2005/8/layout/orgChart1"/>
    <dgm:cxn modelId="{09D140CE-995A-4FF5-80D7-A2C1801DB8F2}" type="presOf" srcId="{B3252285-8D57-4E05-9EBE-4D038836E316}" destId="{50E821AB-AFBE-4CBD-931B-5C6C7BC87C4B}" srcOrd="0" destOrd="0" presId="urn:microsoft.com/office/officeart/2005/8/layout/orgChart1"/>
    <dgm:cxn modelId="{1F1DECCF-5C06-4FE3-BAEA-40C7BF039BBC}" srcId="{CB67E499-A31B-4586-A56C-9EF24DF0116C}" destId="{4DFDA2C0-422B-4029-BFEC-EEB1E42598EA}" srcOrd="1" destOrd="0" parTransId="{345AC703-A338-46D0-86C3-7520B09879E4}" sibTransId="{1B151482-A8B7-4702-BBC5-1321D66932DC}"/>
    <dgm:cxn modelId="{107E5FD1-FE20-4F71-A76C-780CBA2A152B}" type="presOf" srcId="{60274E61-69AA-4C80-91A6-E75064CDE457}" destId="{33A1199A-EED0-4355-9FED-F33F62298584}" srcOrd="1" destOrd="0" presId="urn:microsoft.com/office/officeart/2005/8/layout/orgChart1"/>
    <dgm:cxn modelId="{23916AD2-F801-443C-89D8-33AA27E4E303}" type="presOf" srcId="{68AA0ECA-6542-4CB7-9FBE-2A79AEC3476C}" destId="{20A7601B-80C4-435D-8D14-24F77FF206A2}" srcOrd="0" destOrd="0" presId="urn:microsoft.com/office/officeart/2005/8/layout/orgChart1"/>
    <dgm:cxn modelId="{B485F0D3-D04F-4662-8FDC-FA25961C22EB}" type="presOf" srcId="{ED78A01C-53C0-41C9-B122-F5D1424BEBA8}" destId="{EA8C40CB-2F6A-4F27-B9EF-7AFA7850B645}" srcOrd="0" destOrd="0" presId="urn:microsoft.com/office/officeart/2005/8/layout/orgChart1"/>
    <dgm:cxn modelId="{50B3C3D4-EEEE-4FC6-9B04-D7B6B5B80AF0}" srcId="{29F9D7AD-8F33-4EFF-9163-9F42E7CBD04B}" destId="{5A006D7D-F81B-470E-8D8D-CFF5AD5601B9}" srcOrd="0" destOrd="0" parTransId="{DBADE6FC-900B-4AA2-A5DF-AC4F3DF96280}" sibTransId="{90D70EE2-C9F1-4C28-A5DF-5477FEF2CB29}"/>
    <dgm:cxn modelId="{32C4B6D6-B905-4CB2-9137-251F9BCA618B}" type="presOf" srcId="{5A006D7D-F81B-470E-8D8D-CFF5AD5601B9}" destId="{F79E6A78-2BD8-46AE-A6FE-1FE16CE424A6}" srcOrd="0" destOrd="0" presId="urn:microsoft.com/office/officeart/2005/8/layout/orgChart1"/>
    <dgm:cxn modelId="{0B5A93D7-5A46-493F-A4C5-BB97BE70E154}" type="presOf" srcId="{96052FFF-EF73-4EE7-A0D1-4CB5648D9EE0}" destId="{8D8A636C-8D1A-4C5A-A9D6-F31C584EAAC9}" srcOrd="0" destOrd="0" presId="urn:microsoft.com/office/officeart/2005/8/layout/orgChart1"/>
    <dgm:cxn modelId="{C848D1D7-7F66-458D-8E63-2C9399683B08}" srcId="{EBF90F7F-FABC-4C3B-BB77-AD86CAE5B1E2}" destId="{C2F9BF11-9338-4FCD-95E9-B2DBBADEABED}" srcOrd="1" destOrd="0" parTransId="{4ECF9831-2073-4729-85E7-5EB4175B503E}" sibTransId="{D6123CC4-C0A7-41D9-9BA0-1FD796F3BE37}"/>
    <dgm:cxn modelId="{67D333DA-B92F-4A97-A788-B906BEE8B276}" type="presOf" srcId="{8FCB0C29-7251-4CE7-8EAA-301EFD678DF2}" destId="{F52F7C89-6F3B-4BD6-B435-64EE11D9FD90}" srcOrd="1" destOrd="0" presId="urn:microsoft.com/office/officeart/2005/8/layout/orgChart1"/>
    <dgm:cxn modelId="{07B83CDA-5108-47F6-BAD1-81E53F16F6FD}" srcId="{EBF90F7F-FABC-4C3B-BB77-AD86CAE5B1E2}" destId="{8A17D0C0-75C5-4E4E-8EB6-13874875928A}" srcOrd="2" destOrd="0" parTransId="{D8F3D799-4E5E-4780-A041-7392DFD57BF8}" sibTransId="{2FCB1F76-2C9B-4B75-8B91-4D338DB2B89E}"/>
    <dgm:cxn modelId="{AC0009DB-89A6-4266-80F9-455CFAA71950}" type="presOf" srcId="{4C029393-DBD7-4F2C-85DF-18E60AD8EB1B}" destId="{83FF24AD-869D-4747-9337-AA3A553EC1D2}" srcOrd="0" destOrd="0" presId="urn:microsoft.com/office/officeart/2005/8/layout/orgChart1"/>
    <dgm:cxn modelId="{F13E0FDC-C5FD-4A3E-9F39-FF3ABD081BDB}" type="presOf" srcId="{6CD1DCED-A124-4479-8ED3-F6407641CB47}" destId="{6B98DC32-D04C-45E7-839C-56CFC6A5B15D}" srcOrd="0" destOrd="0" presId="urn:microsoft.com/office/officeart/2005/8/layout/orgChart1"/>
    <dgm:cxn modelId="{AF6678DE-A124-46CA-A060-C54E550B0609}" type="presOf" srcId="{1F0F58B5-9F3E-4776-BDAA-05CCDDC094C5}" destId="{6D339618-B3FF-4900-AD82-DCA5FE7F22E2}" srcOrd="0" destOrd="0" presId="urn:microsoft.com/office/officeart/2005/8/layout/orgChart1"/>
    <dgm:cxn modelId="{CF466FDF-BFEA-429F-BB36-45C670609447}" srcId="{D5D23175-EB3B-4AF2-BCCA-DD6528608124}" destId="{ADC66D20-71FD-4C41-ACC8-1A8CF99B4080}" srcOrd="0" destOrd="0" parTransId="{626E3344-F5CE-4C25-9041-53B5E3057C43}" sibTransId="{00B93869-2EFC-469D-A092-C076BADF6702}"/>
    <dgm:cxn modelId="{6D3D94DF-455F-4EE5-8BB0-5EFAA8114AD7}" type="presOf" srcId="{3E32A592-8FEC-4BBF-A264-1CF0529D7584}" destId="{3E6D7FD8-F716-4534-9DAD-E9E0472FCCFA}" srcOrd="0" destOrd="0" presId="urn:microsoft.com/office/officeart/2005/8/layout/orgChart1"/>
    <dgm:cxn modelId="{BBE4AEDF-6C42-4173-97B1-A556E1CEC464}" type="presOf" srcId="{E3CD557E-B381-42F8-B0AB-F6231407B742}" destId="{22195B3F-208B-433B-9D87-021FCA4A39E7}" srcOrd="1" destOrd="0" presId="urn:microsoft.com/office/officeart/2005/8/layout/orgChart1"/>
    <dgm:cxn modelId="{AA4FBBE0-4705-4710-98E9-B1D4A65AD943}" srcId="{4A95042E-8C1D-4F01-A14F-F91514699D17}" destId="{54182EB6-8B4C-4839-A773-D2FCAC61627E}" srcOrd="0" destOrd="0" parTransId="{D87077D5-71CC-482E-BFC6-3CD8A75484CB}" sibTransId="{50F41BD2-5B51-4D31-9A8F-23DF65AEC65D}"/>
    <dgm:cxn modelId="{2DDB2BE1-0C18-46C4-8EA9-CC5B4D6E6491}" type="presOf" srcId="{2A2404AB-3486-47AB-ABCA-45DE1BD8B193}" destId="{4477BB01-D929-4763-8AE7-70C153C99B14}" srcOrd="0" destOrd="0" presId="urn:microsoft.com/office/officeart/2005/8/layout/orgChart1"/>
    <dgm:cxn modelId="{7806A8E3-D399-4FA2-9155-A10224928B40}" type="presOf" srcId="{48B34723-C6DD-4FB6-85DF-636652C8B293}" destId="{FAF441E1-2502-4AB6-BE49-E8FAA185FD40}" srcOrd="0" destOrd="0" presId="urn:microsoft.com/office/officeart/2005/8/layout/orgChart1"/>
    <dgm:cxn modelId="{95BCDAE3-73B3-4995-A633-BF622478D2B3}" type="presOf" srcId="{4A95042E-8C1D-4F01-A14F-F91514699D17}" destId="{2F286D63-ADCF-4E98-BB82-F72AA71D95BD}" srcOrd="0" destOrd="0" presId="urn:microsoft.com/office/officeart/2005/8/layout/orgChart1"/>
    <dgm:cxn modelId="{3D5131E4-8825-48A4-9E72-7ACB0BB33D24}" type="presOf" srcId="{1EDCE2E7-CCB0-43F9-BDC5-D1D7045A64C2}" destId="{A0221267-594F-428B-BDF3-CE54058CF15A}" srcOrd="1" destOrd="0" presId="urn:microsoft.com/office/officeart/2005/8/layout/orgChart1"/>
    <dgm:cxn modelId="{73A05FE4-B078-420E-AF43-D0BF5B06688A}" srcId="{9EFC867D-484C-46E0-A576-669EE0C4B0B8}" destId="{3CBAC324-846B-4D64-8481-2107BC35138F}" srcOrd="2" destOrd="0" parTransId="{F531979D-30A6-4650-8942-BF7DF2DB9D87}" sibTransId="{47839007-95FF-4428-BF6D-5F37784A007D}"/>
    <dgm:cxn modelId="{8161C1E5-9C7C-4D4B-A3A2-013F05840743}" type="presOf" srcId="{39E0EF84-A86D-4357-A2B9-A61F38911BA8}" destId="{6900AF03-03E8-47EA-B0A5-E350C970DABA}" srcOrd="0" destOrd="0" presId="urn:microsoft.com/office/officeart/2005/8/layout/orgChart1"/>
    <dgm:cxn modelId="{20864FE6-6D84-4B03-A8EC-F66BB5673BC5}" type="presOf" srcId="{A913DD09-453A-40F6-BF58-D685738F70EC}" destId="{A628EF50-E8A4-416F-9EC1-CE1ACD8681AC}" srcOrd="0" destOrd="0" presId="urn:microsoft.com/office/officeart/2005/8/layout/orgChart1"/>
    <dgm:cxn modelId="{F2F887E9-BE44-4B85-8C5E-EE8BDD2065F3}" type="presOf" srcId="{982BB537-D234-4561-82F9-C4466F3FD89E}" destId="{41F44E3A-3149-4B02-AE81-B46C9FDCD07C}" srcOrd="1" destOrd="0" presId="urn:microsoft.com/office/officeart/2005/8/layout/orgChart1"/>
    <dgm:cxn modelId="{AFC5E4E9-B595-49B4-AC0C-E3E9933172FA}" srcId="{1F0F58B5-9F3E-4776-BDAA-05CCDDC094C5}" destId="{38A4246E-208F-4279-BCAE-D3AA92DE7627}" srcOrd="10" destOrd="0" parTransId="{549AED57-872C-4EEC-9860-9A85B9776EF4}" sibTransId="{2F1B55E1-45C6-4C87-8BCB-FA45477525B2}"/>
    <dgm:cxn modelId="{BE788AEC-BCFF-4438-AEAB-06C9A56A77CC}" type="presOf" srcId="{CDA5434E-E4FB-4044-8049-92006CF0BDAE}" destId="{963B1997-FBA5-4B2B-AF5A-1B4402AB5879}" srcOrd="0" destOrd="0" presId="urn:microsoft.com/office/officeart/2005/8/layout/orgChart1"/>
    <dgm:cxn modelId="{CF8FB5EE-EB2D-4D74-998B-75B599D72AAD}" srcId="{930F8ECE-B47D-4EF8-BE37-7BCDAEC5CE3F}" destId="{1F0F58B5-9F3E-4776-BDAA-05CCDDC094C5}" srcOrd="0" destOrd="0" parTransId="{9FEC20B3-AB60-4A14-B0BA-61642836D01F}" sibTransId="{183DE79C-B1A2-4070-80BD-057DF54A37C4}"/>
    <dgm:cxn modelId="{E4706CF0-AA13-42CC-82ED-9D0F7AAD646A}" type="presOf" srcId="{D5D23175-EB3B-4AF2-BCCA-DD6528608124}" destId="{0317FBFC-5B98-4B2D-A60B-0C674EAC1257}" srcOrd="1" destOrd="0" presId="urn:microsoft.com/office/officeart/2005/8/layout/orgChart1"/>
    <dgm:cxn modelId="{F97AB4F5-F86C-40B3-9619-637E97428473}" type="presOf" srcId="{2335ADFD-CEEA-45D2-B278-4F16CCEBE513}" destId="{029205A2-85B5-4F4A-8064-10E6D311C8C1}" srcOrd="0" destOrd="0" presId="urn:microsoft.com/office/officeart/2005/8/layout/orgChart1"/>
    <dgm:cxn modelId="{B6F1E1F5-6371-43A2-9EAF-2AD8ACCDFE1B}" type="presOf" srcId="{E2B10C1B-3ADD-4B7D-B427-446EC9786B30}" destId="{6B249BBC-6302-44E3-B206-E900BBAE407E}" srcOrd="0" destOrd="0" presId="urn:microsoft.com/office/officeart/2005/8/layout/orgChart1"/>
    <dgm:cxn modelId="{F612B3F6-20A2-479B-8170-D289979228F2}" type="presOf" srcId="{6A1EDCC7-C1C6-42C4-BB95-2DEF9D33AC1C}" destId="{E8EE9452-9D18-4A1C-8658-2D2774FCD977}" srcOrd="0" destOrd="0" presId="urn:microsoft.com/office/officeart/2005/8/layout/orgChart1"/>
    <dgm:cxn modelId="{631F2DF7-4789-4F93-9EB3-B4F0F12E53E4}" type="presOf" srcId="{20BA3157-7F36-4DCC-B60A-5BD3515590A1}" destId="{4145CF09-A65C-4C4A-8E47-DC55159EC4F3}" srcOrd="0" destOrd="0" presId="urn:microsoft.com/office/officeart/2005/8/layout/orgChart1"/>
    <dgm:cxn modelId="{51C181F7-7CAA-4B33-B05A-D47C11C4311A}" type="presOf" srcId="{C51A6167-DFBE-41F2-9A6E-17D2104BECBA}" destId="{1016E34C-A77D-44C6-B598-10E24BDCE471}" srcOrd="1" destOrd="0" presId="urn:microsoft.com/office/officeart/2005/8/layout/orgChart1"/>
    <dgm:cxn modelId="{44B590F8-707E-4A18-8895-62B20221BF6F}" type="presOf" srcId="{48B34723-C6DD-4FB6-85DF-636652C8B293}" destId="{2792DA50-01F5-4B71-BAAB-7EC2AA2563EB}" srcOrd="1" destOrd="0" presId="urn:microsoft.com/office/officeart/2005/8/layout/orgChart1"/>
    <dgm:cxn modelId="{6F5BF2F8-B977-4C84-A3E0-5635C285E709}" type="presOf" srcId="{CB67E499-A31B-4586-A56C-9EF24DF0116C}" destId="{FBC88D80-7428-4E12-9C70-3675BEE9C594}" srcOrd="0" destOrd="0" presId="urn:microsoft.com/office/officeart/2005/8/layout/orgChart1"/>
    <dgm:cxn modelId="{E9D1F6F8-058B-4FDC-8E6C-7CB996943158}" type="presOf" srcId="{930F8ECE-B47D-4EF8-BE37-7BCDAEC5CE3F}" destId="{24DA3D39-B152-4139-814B-CAF3EA8124A1}" srcOrd="0" destOrd="0" presId="urn:microsoft.com/office/officeart/2005/8/layout/orgChart1"/>
    <dgm:cxn modelId="{B78453FB-A5F9-466E-A5F5-3B5E0F0E78C0}" type="presOf" srcId="{2A5FB882-3FB4-4632-9B84-D14B851BD903}" destId="{95A43B62-CE14-4580-90EB-B1B44B775125}" srcOrd="1" destOrd="0" presId="urn:microsoft.com/office/officeart/2005/8/layout/orgChart1"/>
    <dgm:cxn modelId="{4626A7FB-29AE-47A3-8265-5E57903415BD}" type="presOf" srcId="{38A4246E-208F-4279-BCAE-D3AA92DE7627}" destId="{3BF28860-70CF-48C2-A8A1-730FBB9A79A2}" srcOrd="0" destOrd="0" presId="urn:microsoft.com/office/officeart/2005/8/layout/orgChart1"/>
    <dgm:cxn modelId="{05329AFC-89BF-4A7F-A05E-F3131C3FB1B1}" type="presOf" srcId="{B2248586-7A73-4128-AA0F-C5345A86EED3}" destId="{D2A6F453-469B-4813-8501-1D62B42F96CC}" srcOrd="0" destOrd="0" presId="urn:microsoft.com/office/officeart/2005/8/layout/orgChart1"/>
    <dgm:cxn modelId="{BFA09AFD-B9B7-4970-8BE2-0F9752B27B80}" srcId="{1F0F58B5-9F3E-4776-BDAA-05CCDDC094C5}" destId="{D5D23175-EB3B-4AF2-BCCA-DD6528608124}" srcOrd="3" destOrd="0" parTransId="{F4337D1E-0EAE-49C7-A354-3E538BA77946}" sibTransId="{753FA45E-089B-4AEA-9096-0722CCAA842E}"/>
    <dgm:cxn modelId="{1622C5FD-6977-42CE-B9A1-C7C968C23134}" type="presOf" srcId="{EBF90F7F-FABC-4C3B-BB77-AD86CAE5B1E2}" destId="{A7AED27C-9B18-40DA-AACE-DAB4771E2FBA}" srcOrd="1" destOrd="0" presId="urn:microsoft.com/office/officeart/2005/8/layout/orgChart1"/>
    <dgm:cxn modelId="{7E9DE335-882F-4D6E-8463-7F4E47F034DB}" type="presParOf" srcId="{24DA3D39-B152-4139-814B-CAF3EA8124A1}" destId="{1A2CE33B-C92D-4CAB-A586-85566296EC7C}" srcOrd="0" destOrd="0" presId="urn:microsoft.com/office/officeart/2005/8/layout/orgChart1"/>
    <dgm:cxn modelId="{210C2199-8929-4EE9-898D-D03A75CE6CB7}" type="presParOf" srcId="{1A2CE33B-C92D-4CAB-A586-85566296EC7C}" destId="{D6802BE4-0901-4BFC-B21C-E52EA90E4BDF}" srcOrd="0" destOrd="0" presId="urn:microsoft.com/office/officeart/2005/8/layout/orgChart1"/>
    <dgm:cxn modelId="{B01C0E24-35CB-418A-A5C9-A894622FA865}" type="presParOf" srcId="{D6802BE4-0901-4BFC-B21C-E52EA90E4BDF}" destId="{6D339618-B3FF-4900-AD82-DCA5FE7F22E2}" srcOrd="0" destOrd="0" presId="urn:microsoft.com/office/officeart/2005/8/layout/orgChart1"/>
    <dgm:cxn modelId="{4119455A-B1C4-4F39-929C-FED9D3F5973A}" type="presParOf" srcId="{D6802BE4-0901-4BFC-B21C-E52EA90E4BDF}" destId="{39DC2E48-0609-40B2-9780-00791E962ACB}" srcOrd="1" destOrd="0" presId="urn:microsoft.com/office/officeart/2005/8/layout/orgChart1"/>
    <dgm:cxn modelId="{D0807A17-2187-42A4-ACB8-418E12179399}" type="presParOf" srcId="{1A2CE33B-C92D-4CAB-A586-85566296EC7C}" destId="{A2FBFED7-D54F-4A5C-9FDC-C3571C3AF349}" srcOrd="1" destOrd="0" presId="urn:microsoft.com/office/officeart/2005/8/layout/orgChart1"/>
    <dgm:cxn modelId="{12A5F0CF-DD83-4D32-A707-7C18DF083F98}" type="presParOf" srcId="{A2FBFED7-D54F-4A5C-9FDC-C3571C3AF349}" destId="{6B4295F1-C5C1-415D-945D-FE309964F711}" srcOrd="0" destOrd="0" presId="urn:microsoft.com/office/officeart/2005/8/layout/orgChart1"/>
    <dgm:cxn modelId="{FB9567C7-163D-449E-9A01-B07941EBAA37}" type="presParOf" srcId="{A2FBFED7-D54F-4A5C-9FDC-C3571C3AF349}" destId="{98BE193D-048E-46A8-BA32-08686779B6FE}" srcOrd="1" destOrd="0" presId="urn:microsoft.com/office/officeart/2005/8/layout/orgChart1"/>
    <dgm:cxn modelId="{A917A8B1-82BA-4C74-8BC4-54A295D24AF0}" type="presParOf" srcId="{98BE193D-048E-46A8-BA32-08686779B6FE}" destId="{6A083BC3-F825-4588-B4BC-20936522A537}" srcOrd="0" destOrd="0" presId="urn:microsoft.com/office/officeart/2005/8/layout/orgChart1"/>
    <dgm:cxn modelId="{2A8555C3-D3ED-4C5B-8333-3F918F4E4107}" type="presParOf" srcId="{6A083BC3-F825-4588-B4BC-20936522A537}" destId="{A0DF71BD-D4FF-45E5-8100-276AD58C1AB7}" srcOrd="0" destOrd="0" presId="urn:microsoft.com/office/officeart/2005/8/layout/orgChart1"/>
    <dgm:cxn modelId="{6F494AA9-D16E-4947-82F4-7AAF85F7F1F6}" type="presParOf" srcId="{6A083BC3-F825-4588-B4BC-20936522A537}" destId="{EF39F34F-CD38-490A-B7F2-F24DDD87366C}" srcOrd="1" destOrd="0" presId="urn:microsoft.com/office/officeart/2005/8/layout/orgChart1"/>
    <dgm:cxn modelId="{9EE9B11E-E10D-40A0-AAA3-E1EA982F7BA9}" type="presParOf" srcId="{98BE193D-048E-46A8-BA32-08686779B6FE}" destId="{380C1AD3-8CFD-436F-8C4C-B0F45BD764D4}" srcOrd="1" destOrd="0" presId="urn:microsoft.com/office/officeart/2005/8/layout/orgChart1"/>
    <dgm:cxn modelId="{12CB6F9B-9179-4EAD-BDB5-2AA8725A3EDE}" type="presParOf" srcId="{380C1AD3-8CFD-436F-8C4C-B0F45BD764D4}" destId="{FA648A4C-0C4E-460A-A503-81B5D5D38BDC}" srcOrd="0" destOrd="0" presId="urn:microsoft.com/office/officeart/2005/8/layout/orgChart1"/>
    <dgm:cxn modelId="{66C110AF-6032-41B2-BB04-354D57A9BDE7}" type="presParOf" srcId="{380C1AD3-8CFD-436F-8C4C-B0F45BD764D4}" destId="{F8791AAA-0EFD-4F83-B876-4931E120A828}" srcOrd="1" destOrd="0" presId="urn:microsoft.com/office/officeart/2005/8/layout/orgChart1"/>
    <dgm:cxn modelId="{737A8F3F-6406-48C1-9B53-11D4965CD762}" type="presParOf" srcId="{F8791AAA-0EFD-4F83-B876-4931E120A828}" destId="{DFF6EBA2-5FDC-4A33-98AF-5D948260B0AF}" srcOrd="0" destOrd="0" presId="urn:microsoft.com/office/officeart/2005/8/layout/orgChart1"/>
    <dgm:cxn modelId="{F418388C-172F-49FB-ABA1-5E17974DAFC6}" type="presParOf" srcId="{DFF6EBA2-5FDC-4A33-98AF-5D948260B0AF}" destId="{D5611756-718B-46A3-8E55-F26EAFC47E7D}" srcOrd="0" destOrd="0" presId="urn:microsoft.com/office/officeart/2005/8/layout/orgChart1"/>
    <dgm:cxn modelId="{6CCCDB13-2C28-44BC-BFE3-588ADE6BBFA0}" type="presParOf" srcId="{DFF6EBA2-5FDC-4A33-98AF-5D948260B0AF}" destId="{3616EB20-63BF-4C20-82E1-CA6CE60DD750}" srcOrd="1" destOrd="0" presId="urn:microsoft.com/office/officeart/2005/8/layout/orgChart1"/>
    <dgm:cxn modelId="{6911D495-3033-435A-A655-AE0F4C52F00C}" type="presParOf" srcId="{F8791AAA-0EFD-4F83-B876-4931E120A828}" destId="{5129A703-8ED8-4DE0-BE92-9F3808FE7498}" srcOrd="1" destOrd="0" presId="urn:microsoft.com/office/officeart/2005/8/layout/orgChart1"/>
    <dgm:cxn modelId="{30B1A939-11D4-4AD5-97EF-CF5339EEE643}" type="presParOf" srcId="{F8791AAA-0EFD-4F83-B876-4931E120A828}" destId="{4B613CC0-061A-4B54-AC82-6EB749AD0A5D}" srcOrd="2" destOrd="0" presId="urn:microsoft.com/office/officeart/2005/8/layout/orgChart1"/>
    <dgm:cxn modelId="{4F37EFA9-2884-4BC4-A41D-F44435F9A8A7}" type="presParOf" srcId="{380C1AD3-8CFD-436F-8C4C-B0F45BD764D4}" destId="{9A078AFC-0625-42E8-AFCF-C096A1A93DC2}" srcOrd="2" destOrd="0" presId="urn:microsoft.com/office/officeart/2005/8/layout/orgChart1"/>
    <dgm:cxn modelId="{755B8DE0-92AE-416B-BB1F-382E029D1FCB}" type="presParOf" srcId="{380C1AD3-8CFD-436F-8C4C-B0F45BD764D4}" destId="{56AB8680-C898-4F09-898A-99CA35CD6BF8}" srcOrd="3" destOrd="0" presId="urn:microsoft.com/office/officeart/2005/8/layout/orgChart1"/>
    <dgm:cxn modelId="{5DA735B2-0C36-4C06-8F81-77EABCDB3A41}" type="presParOf" srcId="{56AB8680-C898-4F09-898A-99CA35CD6BF8}" destId="{321CE058-C112-466E-B172-6E50D4CF5660}" srcOrd="0" destOrd="0" presId="urn:microsoft.com/office/officeart/2005/8/layout/orgChart1"/>
    <dgm:cxn modelId="{60CFE99F-1430-40DB-B3C6-ADB558B9971C}" type="presParOf" srcId="{321CE058-C112-466E-B172-6E50D4CF5660}" destId="{74D929CA-B537-4191-B083-2B750025C871}" srcOrd="0" destOrd="0" presId="urn:microsoft.com/office/officeart/2005/8/layout/orgChart1"/>
    <dgm:cxn modelId="{603F92A9-3E62-404A-B7AD-B5B64E21B401}" type="presParOf" srcId="{321CE058-C112-466E-B172-6E50D4CF5660}" destId="{3541818B-A51F-44EE-968D-C8D7FA3A70CA}" srcOrd="1" destOrd="0" presId="urn:microsoft.com/office/officeart/2005/8/layout/orgChart1"/>
    <dgm:cxn modelId="{D5D7700E-F687-4462-B8B5-77503D745B42}" type="presParOf" srcId="{56AB8680-C898-4F09-898A-99CA35CD6BF8}" destId="{47C35CBB-54FB-4DB8-B7A4-F518355D4952}" srcOrd="1" destOrd="0" presId="urn:microsoft.com/office/officeart/2005/8/layout/orgChart1"/>
    <dgm:cxn modelId="{53059E12-0333-44D1-B232-5CE9C302295D}" type="presParOf" srcId="{56AB8680-C898-4F09-898A-99CA35CD6BF8}" destId="{6F41BFCE-7C33-4F58-B743-E4CD32351C02}" srcOrd="2" destOrd="0" presId="urn:microsoft.com/office/officeart/2005/8/layout/orgChart1"/>
    <dgm:cxn modelId="{9E80633D-2169-4783-B724-0797AEE3861D}" type="presParOf" srcId="{380C1AD3-8CFD-436F-8C4C-B0F45BD764D4}" destId="{43B34CF8-A283-45FC-8FFC-4BA3B98761E9}" srcOrd="4" destOrd="0" presId="urn:microsoft.com/office/officeart/2005/8/layout/orgChart1"/>
    <dgm:cxn modelId="{13161C53-4669-4A3C-93FB-5E1474ACF6F9}" type="presParOf" srcId="{380C1AD3-8CFD-436F-8C4C-B0F45BD764D4}" destId="{7ACE98B3-1854-4588-BE37-A53ABA21B4ED}" srcOrd="5" destOrd="0" presId="urn:microsoft.com/office/officeart/2005/8/layout/orgChart1"/>
    <dgm:cxn modelId="{24F58952-0B72-4229-B8CB-919193D2DA34}" type="presParOf" srcId="{7ACE98B3-1854-4588-BE37-A53ABA21B4ED}" destId="{0D3794AA-3D70-41BA-BFCF-C91FC61AF36F}" srcOrd="0" destOrd="0" presId="urn:microsoft.com/office/officeart/2005/8/layout/orgChart1"/>
    <dgm:cxn modelId="{54C41631-82CF-4856-8CC6-915A19E3547E}" type="presParOf" srcId="{0D3794AA-3D70-41BA-BFCF-C91FC61AF36F}" destId="{3FFE85B9-C700-4FB7-BABC-F02A13E33393}" srcOrd="0" destOrd="0" presId="urn:microsoft.com/office/officeart/2005/8/layout/orgChart1"/>
    <dgm:cxn modelId="{02F0683E-D10B-48B2-871F-AD5D4203AE5A}" type="presParOf" srcId="{0D3794AA-3D70-41BA-BFCF-C91FC61AF36F}" destId="{96597694-F7F6-41A5-8BE2-3FFEB7D32CC6}" srcOrd="1" destOrd="0" presId="urn:microsoft.com/office/officeart/2005/8/layout/orgChart1"/>
    <dgm:cxn modelId="{8B0E628D-13F8-4403-8609-ACB32EB832C1}" type="presParOf" srcId="{7ACE98B3-1854-4588-BE37-A53ABA21B4ED}" destId="{39C9CD17-1450-4691-8954-BF7ACCEF516F}" srcOrd="1" destOrd="0" presId="urn:microsoft.com/office/officeart/2005/8/layout/orgChart1"/>
    <dgm:cxn modelId="{33342E33-EBA5-491E-AFBF-FD60F93A5835}" type="presParOf" srcId="{7ACE98B3-1854-4588-BE37-A53ABA21B4ED}" destId="{D3414CFC-678D-4531-B868-F6F759E184DC}" srcOrd="2" destOrd="0" presId="urn:microsoft.com/office/officeart/2005/8/layout/orgChart1"/>
    <dgm:cxn modelId="{AB796F21-4FC6-4855-8211-4C04EB22BD29}" type="presParOf" srcId="{380C1AD3-8CFD-436F-8C4C-B0F45BD764D4}" destId="{83FF24AD-869D-4747-9337-AA3A553EC1D2}" srcOrd="6" destOrd="0" presId="urn:microsoft.com/office/officeart/2005/8/layout/orgChart1"/>
    <dgm:cxn modelId="{61B8611F-041D-4010-A99A-87700F09F154}" type="presParOf" srcId="{380C1AD3-8CFD-436F-8C4C-B0F45BD764D4}" destId="{91F0DBD3-D559-44BB-B2A2-C2118EEDD84E}" srcOrd="7" destOrd="0" presId="urn:microsoft.com/office/officeart/2005/8/layout/orgChart1"/>
    <dgm:cxn modelId="{6687EB29-B82F-41D5-A6FA-6EF4F27CC686}" type="presParOf" srcId="{91F0DBD3-D559-44BB-B2A2-C2118EEDD84E}" destId="{4B38C356-B8E5-44D4-B4D8-E6E791A2430E}" srcOrd="0" destOrd="0" presId="urn:microsoft.com/office/officeart/2005/8/layout/orgChart1"/>
    <dgm:cxn modelId="{C427AC40-258E-4DFC-8AAC-1BCD65D16188}" type="presParOf" srcId="{4B38C356-B8E5-44D4-B4D8-E6E791A2430E}" destId="{029205A2-85B5-4F4A-8064-10E6D311C8C1}" srcOrd="0" destOrd="0" presId="urn:microsoft.com/office/officeart/2005/8/layout/orgChart1"/>
    <dgm:cxn modelId="{EB6DD834-870E-42A1-87AB-15658ED58C11}" type="presParOf" srcId="{4B38C356-B8E5-44D4-B4D8-E6E791A2430E}" destId="{D4D93595-2BBF-4246-8BE0-750C93D2383D}" srcOrd="1" destOrd="0" presId="urn:microsoft.com/office/officeart/2005/8/layout/orgChart1"/>
    <dgm:cxn modelId="{6EA229E8-3D73-4D3E-A6E3-AA38907818CB}" type="presParOf" srcId="{91F0DBD3-D559-44BB-B2A2-C2118EEDD84E}" destId="{D919CF18-19D2-4EF6-96BE-08C086A7810A}" srcOrd="1" destOrd="0" presId="urn:microsoft.com/office/officeart/2005/8/layout/orgChart1"/>
    <dgm:cxn modelId="{EBA696EB-1611-452E-ABFD-9DC5B67C3B19}" type="presParOf" srcId="{91F0DBD3-D559-44BB-B2A2-C2118EEDD84E}" destId="{3CDEECCD-F939-44DE-A66A-7318E330B2D6}" srcOrd="2" destOrd="0" presId="urn:microsoft.com/office/officeart/2005/8/layout/orgChart1"/>
    <dgm:cxn modelId="{50E07AED-3787-4B51-9077-47E7BEEB343E}" type="presParOf" srcId="{380C1AD3-8CFD-436F-8C4C-B0F45BD764D4}" destId="{963B1997-FBA5-4B2B-AF5A-1B4402AB5879}" srcOrd="8" destOrd="0" presId="urn:microsoft.com/office/officeart/2005/8/layout/orgChart1"/>
    <dgm:cxn modelId="{24BD220D-8668-402C-B9F7-455514E88564}" type="presParOf" srcId="{380C1AD3-8CFD-436F-8C4C-B0F45BD764D4}" destId="{CE05F997-15C1-415E-B614-D3871236900E}" srcOrd="9" destOrd="0" presId="urn:microsoft.com/office/officeart/2005/8/layout/orgChart1"/>
    <dgm:cxn modelId="{B95BA7FA-3152-450D-8B93-F5689F0BFEE6}" type="presParOf" srcId="{CE05F997-15C1-415E-B614-D3871236900E}" destId="{4804E303-B1B8-484D-8A11-857EE3839E89}" srcOrd="0" destOrd="0" presId="urn:microsoft.com/office/officeart/2005/8/layout/orgChart1"/>
    <dgm:cxn modelId="{FB9A9852-01F9-41FA-80B9-17D0A61AB62A}" type="presParOf" srcId="{4804E303-B1B8-484D-8A11-857EE3839E89}" destId="{87F3551D-5C2D-48FE-B430-2F69899254BC}" srcOrd="0" destOrd="0" presId="urn:microsoft.com/office/officeart/2005/8/layout/orgChart1"/>
    <dgm:cxn modelId="{C2FC4E9E-B065-430D-84AE-564BEEAC4A32}" type="presParOf" srcId="{4804E303-B1B8-484D-8A11-857EE3839E89}" destId="{F52F7C89-6F3B-4BD6-B435-64EE11D9FD90}" srcOrd="1" destOrd="0" presId="urn:microsoft.com/office/officeart/2005/8/layout/orgChart1"/>
    <dgm:cxn modelId="{BBDD6B15-3373-4036-BB01-922A9E822CDA}" type="presParOf" srcId="{CE05F997-15C1-415E-B614-D3871236900E}" destId="{956F707C-21DD-47D0-9729-F352D27125F6}" srcOrd="1" destOrd="0" presId="urn:microsoft.com/office/officeart/2005/8/layout/orgChart1"/>
    <dgm:cxn modelId="{143B88B9-5C8A-452A-B348-847AC9AD8C33}" type="presParOf" srcId="{CE05F997-15C1-415E-B614-D3871236900E}" destId="{B43C51EB-0D59-49EF-8624-C8FAD3054B27}" srcOrd="2" destOrd="0" presId="urn:microsoft.com/office/officeart/2005/8/layout/orgChart1"/>
    <dgm:cxn modelId="{376CDBA7-3415-4721-9A4F-458D76082031}" type="presParOf" srcId="{98BE193D-048E-46A8-BA32-08686779B6FE}" destId="{DB151F91-866E-46D4-B399-EE54D6534052}" srcOrd="2" destOrd="0" presId="urn:microsoft.com/office/officeart/2005/8/layout/orgChart1"/>
    <dgm:cxn modelId="{3F90F4DC-83F7-4CA5-A844-EF46313F13F7}" type="presParOf" srcId="{A2FBFED7-D54F-4A5C-9FDC-C3571C3AF349}" destId="{F3A084F0-E01E-4E06-83C7-D4FA16A05D14}" srcOrd="2" destOrd="0" presId="urn:microsoft.com/office/officeart/2005/8/layout/orgChart1"/>
    <dgm:cxn modelId="{B5BA07D9-646F-4C4F-B64F-68F6FB6018AE}" type="presParOf" srcId="{A2FBFED7-D54F-4A5C-9FDC-C3571C3AF349}" destId="{71CB06B5-BD1D-4DD0-9141-557A607E25ED}" srcOrd="3" destOrd="0" presId="urn:microsoft.com/office/officeart/2005/8/layout/orgChart1"/>
    <dgm:cxn modelId="{CDFD9C7C-76B4-408D-8DFF-F7D150C707A0}" type="presParOf" srcId="{71CB06B5-BD1D-4DD0-9141-557A607E25ED}" destId="{8BF4C2CF-1F4E-4FB9-BA47-30E30DC42F50}" srcOrd="0" destOrd="0" presId="urn:microsoft.com/office/officeart/2005/8/layout/orgChart1"/>
    <dgm:cxn modelId="{B5B8EAE9-B907-417B-A9B0-0DF95AFF7737}" type="presParOf" srcId="{8BF4C2CF-1F4E-4FB9-BA47-30E30DC42F50}" destId="{4BA85322-5CBD-4D91-8513-D225BA6416A4}" srcOrd="0" destOrd="0" presId="urn:microsoft.com/office/officeart/2005/8/layout/orgChart1"/>
    <dgm:cxn modelId="{5A6EE04B-7B9B-49B1-B0D1-81E9C11BE9CC}" type="presParOf" srcId="{8BF4C2CF-1F4E-4FB9-BA47-30E30DC42F50}" destId="{00920F3D-514C-4057-A668-411669CDD9AD}" srcOrd="1" destOrd="0" presId="urn:microsoft.com/office/officeart/2005/8/layout/orgChart1"/>
    <dgm:cxn modelId="{F4DBF09D-E5CC-4445-8695-8266C92EE2CF}" type="presParOf" srcId="{71CB06B5-BD1D-4DD0-9141-557A607E25ED}" destId="{F725778D-4B5B-4A09-825D-89C2C2CBB200}" srcOrd="1" destOrd="0" presId="urn:microsoft.com/office/officeart/2005/8/layout/orgChart1"/>
    <dgm:cxn modelId="{F1B48013-C549-49B8-867B-C75F7FF7212D}" type="presParOf" srcId="{F725778D-4B5B-4A09-825D-89C2C2CBB200}" destId="{56BCFE3F-76B3-427B-B0A2-42F1D847DEE1}" srcOrd="0" destOrd="0" presId="urn:microsoft.com/office/officeart/2005/8/layout/orgChart1"/>
    <dgm:cxn modelId="{C52C79FF-D5F0-4F23-9AAC-DF84B0088DE4}" type="presParOf" srcId="{F725778D-4B5B-4A09-825D-89C2C2CBB200}" destId="{A6FD8F46-BB4B-45B6-B6D5-A2B5D0FEFA8A}" srcOrd="1" destOrd="0" presId="urn:microsoft.com/office/officeart/2005/8/layout/orgChart1"/>
    <dgm:cxn modelId="{981EEDE2-8786-4581-A659-F8E130BC78BB}" type="presParOf" srcId="{A6FD8F46-BB4B-45B6-B6D5-A2B5D0FEFA8A}" destId="{A2C02AE2-FDB1-4CEA-9D17-41F4870CF9A5}" srcOrd="0" destOrd="0" presId="urn:microsoft.com/office/officeart/2005/8/layout/orgChart1"/>
    <dgm:cxn modelId="{16B2AD0C-7989-4675-84D8-A555633EA9F9}" type="presParOf" srcId="{A2C02AE2-FDB1-4CEA-9D17-41F4870CF9A5}" destId="{6A233222-BD5C-42C1-B38D-AD7CDD0124FD}" srcOrd="0" destOrd="0" presId="urn:microsoft.com/office/officeart/2005/8/layout/orgChart1"/>
    <dgm:cxn modelId="{0B4A65E4-80FA-4166-9A1F-A959B0E01A4D}" type="presParOf" srcId="{A2C02AE2-FDB1-4CEA-9D17-41F4870CF9A5}" destId="{D66B2B44-BCE7-42DE-A9D1-5967CA0A4DBD}" srcOrd="1" destOrd="0" presId="urn:microsoft.com/office/officeart/2005/8/layout/orgChart1"/>
    <dgm:cxn modelId="{BE6D35A8-E062-493F-803A-BD1D5FC1934C}" type="presParOf" srcId="{A6FD8F46-BB4B-45B6-B6D5-A2B5D0FEFA8A}" destId="{E7EB45D1-E8DB-44D6-A7FB-E56C883A7B21}" srcOrd="1" destOrd="0" presId="urn:microsoft.com/office/officeart/2005/8/layout/orgChart1"/>
    <dgm:cxn modelId="{185A316C-77DA-445C-A6C6-4E692F7F490D}" type="presParOf" srcId="{A6FD8F46-BB4B-45B6-B6D5-A2B5D0FEFA8A}" destId="{C08ECF84-3565-497A-A221-B28140307CE0}" srcOrd="2" destOrd="0" presId="urn:microsoft.com/office/officeart/2005/8/layout/orgChart1"/>
    <dgm:cxn modelId="{DF08B471-C5E7-4A3C-983E-4A1085725D03}" type="presParOf" srcId="{F725778D-4B5B-4A09-825D-89C2C2CBB200}" destId="{178CA5CB-CE0F-4075-A4AA-CF9773130658}" srcOrd="2" destOrd="0" presId="urn:microsoft.com/office/officeart/2005/8/layout/orgChart1"/>
    <dgm:cxn modelId="{580DA105-0138-4661-B21B-E7EF7FFB843B}" type="presParOf" srcId="{F725778D-4B5B-4A09-825D-89C2C2CBB200}" destId="{A3B98D27-8AD8-41AE-A7DA-7F35AD3F2D76}" srcOrd="3" destOrd="0" presId="urn:microsoft.com/office/officeart/2005/8/layout/orgChart1"/>
    <dgm:cxn modelId="{64455642-41D0-4405-9729-2EF7815622D3}" type="presParOf" srcId="{A3B98D27-8AD8-41AE-A7DA-7F35AD3F2D76}" destId="{A192BAB9-BB8C-4D6B-987F-53AA8C2CF804}" srcOrd="0" destOrd="0" presId="urn:microsoft.com/office/officeart/2005/8/layout/orgChart1"/>
    <dgm:cxn modelId="{B432E2EA-998E-40C7-B1CA-173BBA79389B}" type="presParOf" srcId="{A192BAB9-BB8C-4D6B-987F-53AA8C2CF804}" destId="{66B6662D-E700-406E-95CC-4E96E3042C6A}" srcOrd="0" destOrd="0" presId="urn:microsoft.com/office/officeart/2005/8/layout/orgChart1"/>
    <dgm:cxn modelId="{B09FBE77-0105-4E77-BBB5-E69676ED11C9}" type="presParOf" srcId="{A192BAB9-BB8C-4D6B-987F-53AA8C2CF804}" destId="{95A43B62-CE14-4580-90EB-B1B44B775125}" srcOrd="1" destOrd="0" presId="urn:microsoft.com/office/officeart/2005/8/layout/orgChart1"/>
    <dgm:cxn modelId="{4CD83491-197A-411B-89FD-BF96EF65E431}" type="presParOf" srcId="{A3B98D27-8AD8-41AE-A7DA-7F35AD3F2D76}" destId="{CC222CD3-D7F2-4664-BB68-09FD4864EB1B}" srcOrd="1" destOrd="0" presId="urn:microsoft.com/office/officeart/2005/8/layout/orgChart1"/>
    <dgm:cxn modelId="{BBFCA8C5-8EC5-4F1D-B849-F98071440065}" type="presParOf" srcId="{A3B98D27-8AD8-41AE-A7DA-7F35AD3F2D76}" destId="{774D2752-1433-49A2-8A78-8DEE82B0E2FB}" srcOrd="2" destOrd="0" presId="urn:microsoft.com/office/officeart/2005/8/layout/orgChart1"/>
    <dgm:cxn modelId="{448FE329-8F90-4FE7-ADC7-352E3B5690A4}" type="presParOf" srcId="{F725778D-4B5B-4A09-825D-89C2C2CBB200}" destId="{C2BF8AF0-E31A-44DB-932C-F7EE6948D2CB}" srcOrd="4" destOrd="0" presId="urn:microsoft.com/office/officeart/2005/8/layout/orgChart1"/>
    <dgm:cxn modelId="{C155690B-C246-48ED-A844-C44A192CC775}" type="presParOf" srcId="{F725778D-4B5B-4A09-825D-89C2C2CBB200}" destId="{AA231A65-DDEC-4738-875D-3B06CFC0AE88}" srcOrd="5" destOrd="0" presId="urn:microsoft.com/office/officeart/2005/8/layout/orgChart1"/>
    <dgm:cxn modelId="{ED95FBAB-35C3-42AF-A8A5-9A066CD30C27}" type="presParOf" srcId="{AA231A65-DDEC-4738-875D-3B06CFC0AE88}" destId="{F94CB13B-1E8E-43B8-876D-DAD7C876173D}" srcOrd="0" destOrd="0" presId="urn:microsoft.com/office/officeart/2005/8/layout/orgChart1"/>
    <dgm:cxn modelId="{3EFADAF6-74AF-45CC-99ED-3E7CC4206290}" type="presParOf" srcId="{F94CB13B-1E8E-43B8-876D-DAD7C876173D}" destId="{43EF5DCB-11D9-46FD-9194-C49592DA9C6E}" srcOrd="0" destOrd="0" presId="urn:microsoft.com/office/officeart/2005/8/layout/orgChart1"/>
    <dgm:cxn modelId="{EFB4F4A1-F64E-414A-82E2-7109C705972C}" type="presParOf" srcId="{F94CB13B-1E8E-43B8-876D-DAD7C876173D}" destId="{293545FB-71AF-4232-B19E-32B162E8BCA2}" srcOrd="1" destOrd="0" presId="urn:microsoft.com/office/officeart/2005/8/layout/orgChart1"/>
    <dgm:cxn modelId="{DBC0A8E9-9B5B-46D7-8AFE-7A72C8E458D5}" type="presParOf" srcId="{AA231A65-DDEC-4738-875D-3B06CFC0AE88}" destId="{9FB9F6DC-DC7C-4EAF-A00E-90719E3CE02F}" srcOrd="1" destOrd="0" presId="urn:microsoft.com/office/officeart/2005/8/layout/orgChart1"/>
    <dgm:cxn modelId="{AB7B068E-FB98-4C0C-8FDE-D65FE2037070}" type="presParOf" srcId="{AA231A65-DDEC-4738-875D-3B06CFC0AE88}" destId="{4E9593E1-7DA2-402F-B48A-381C9F486324}" srcOrd="2" destOrd="0" presId="urn:microsoft.com/office/officeart/2005/8/layout/orgChart1"/>
    <dgm:cxn modelId="{5DA9B16E-B724-4C39-8C23-6395D1A3DA2C}" type="presParOf" srcId="{F725778D-4B5B-4A09-825D-89C2C2CBB200}" destId="{B1937F94-3CCF-4F5E-B03C-0C31142D2923}" srcOrd="6" destOrd="0" presId="urn:microsoft.com/office/officeart/2005/8/layout/orgChart1"/>
    <dgm:cxn modelId="{9F50C08B-2991-482F-8582-3D9447C3969F}" type="presParOf" srcId="{F725778D-4B5B-4A09-825D-89C2C2CBB200}" destId="{25F67623-7C01-4CB1-AB1A-1EC6E3F98372}" srcOrd="7" destOrd="0" presId="urn:microsoft.com/office/officeart/2005/8/layout/orgChart1"/>
    <dgm:cxn modelId="{AB237EE2-6147-4CB1-B7B2-2C4112443B40}" type="presParOf" srcId="{25F67623-7C01-4CB1-AB1A-1EC6E3F98372}" destId="{55497F00-8AA8-494E-8C7C-908DA4A03FBF}" srcOrd="0" destOrd="0" presId="urn:microsoft.com/office/officeart/2005/8/layout/orgChart1"/>
    <dgm:cxn modelId="{82E8369E-1546-4930-AC6C-85D1013BBAB4}" type="presParOf" srcId="{55497F00-8AA8-494E-8C7C-908DA4A03FBF}" destId="{4145CF09-A65C-4C4A-8E47-DC55159EC4F3}" srcOrd="0" destOrd="0" presId="urn:microsoft.com/office/officeart/2005/8/layout/orgChart1"/>
    <dgm:cxn modelId="{4673F91E-E186-48A8-9908-7FC70AA57B26}" type="presParOf" srcId="{55497F00-8AA8-494E-8C7C-908DA4A03FBF}" destId="{0AC65033-331F-472B-9F09-08A698EDC77A}" srcOrd="1" destOrd="0" presId="urn:microsoft.com/office/officeart/2005/8/layout/orgChart1"/>
    <dgm:cxn modelId="{A22385E9-8235-4047-ACDA-0713E6AA12AA}" type="presParOf" srcId="{25F67623-7C01-4CB1-AB1A-1EC6E3F98372}" destId="{7895171B-D369-4568-8BF6-5227D348E0DE}" srcOrd="1" destOrd="0" presId="urn:microsoft.com/office/officeart/2005/8/layout/orgChart1"/>
    <dgm:cxn modelId="{03B32D34-874B-4DB4-86C6-5DEC07ABCF6F}" type="presParOf" srcId="{25F67623-7C01-4CB1-AB1A-1EC6E3F98372}" destId="{92767AC7-EFDF-4796-A4D2-C3FCDCE5408F}" srcOrd="2" destOrd="0" presId="urn:microsoft.com/office/officeart/2005/8/layout/orgChart1"/>
    <dgm:cxn modelId="{062CFB5C-B838-4965-9563-8447BEA19613}" type="presParOf" srcId="{71CB06B5-BD1D-4DD0-9141-557A607E25ED}" destId="{8FD3C6A8-A550-463A-91A0-6B226502C86E}" srcOrd="2" destOrd="0" presId="urn:microsoft.com/office/officeart/2005/8/layout/orgChart1"/>
    <dgm:cxn modelId="{48B88002-60E7-4ECA-99A7-446DCBE6B150}" type="presParOf" srcId="{A2FBFED7-D54F-4A5C-9FDC-C3571C3AF349}" destId="{1927A41B-B840-43E0-97E6-41DC5814D7E6}" srcOrd="4" destOrd="0" presId="urn:microsoft.com/office/officeart/2005/8/layout/orgChart1"/>
    <dgm:cxn modelId="{7921638F-F4FF-403C-9EE4-57BFC93EAABC}" type="presParOf" srcId="{A2FBFED7-D54F-4A5C-9FDC-C3571C3AF349}" destId="{7954E761-68CB-497D-AE7C-317E0E43E6FD}" srcOrd="5" destOrd="0" presId="urn:microsoft.com/office/officeart/2005/8/layout/orgChart1"/>
    <dgm:cxn modelId="{6CDD90EB-3264-4205-899F-3EFBF096B79C}" type="presParOf" srcId="{7954E761-68CB-497D-AE7C-317E0E43E6FD}" destId="{5270E736-8172-49AB-9888-5FC19DA7E25F}" srcOrd="0" destOrd="0" presId="urn:microsoft.com/office/officeart/2005/8/layout/orgChart1"/>
    <dgm:cxn modelId="{6E89FB86-505A-47BF-87FF-3CFB1FF32AE9}" type="presParOf" srcId="{5270E736-8172-49AB-9888-5FC19DA7E25F}" destId="{FBC88D80-7428-4E12-9C70-3675BEE9C594}" srcOrd="0" destOrd="0" presId="urn:microsoft.com/office/officeart/2005/8/layout/orgChart1"/>
    <dgm:cxn modelId="{408EF554-FB44-40B2-9011-B38396057A49}" type="presParOf" srcId="{5270E736-8172-49AB-9888-5FC19DA7E25F}" destId="{98CDAB67-7787-44A9-AD8A-9E7205B24C24}" srcOrd="1" destOrd="0" presId="urn:microsoft.com/office/officeart/2005/8/layout/orgChart1"/>
    <dgm:cxn modelId="{04D68886-F5DE-49B8-8971-CE37F48F50AE}" type="presParOf" srcId="{7954E761-68CB-497D-AE7C-317E0E43E6FD}" destId="{C25C70FF-B459-4443-9654-FB25FA12594B}" srcOrd="1" destOrd="0" presId="urn:microsoft.com/office/officeart/2005/8/layout/orgChart1"/>
    <dgm:cxn modelId="{5B2A301A-4848-447C-A5B8-C3480CDC82D3}" type="presParOf" srcId="{C25C70FF-B459-4443-9654-FB25FA12594B}" destId="{10EBD8A0-EE7F-444D-97B9-D57880D8353B}" srcOrd="0" destOrd="0" presId="urn:microsoft.com/office/officeart/2005/8/layout/orgChart1"/>
    <dgm:cxn modelId="{65C136E5-B144-4017-B29E-ADB807B3316C}" type="presParOf" srcId="{C25C70FF-B459-4443-9654-FB25FA12594B}" destId="{F3671D7B-7BFF-4C43-B381-C7B7295D0DDD}" srcOrd="1" destOrd="0" presId="urn:microsoft.com/office/officeart/2005/8/layout/orgChart1"/>
    <dgm:cxn modelId="{1AAA521E-0BD3-4413-BBFC-B840381498B1}" type="presParOf" srcId="{F3671D7B-7BFF-4C43-B381-C7B7295D0DDD}" destId="{B07E2DC1-AFF1-4B10-9369-723EE9D113AE}" srcOrd="0" destOrd="0" presId="urn:microsoft.com/office/officeart/2005/8/layout/orgChart1"/>
    <dgm:cxn modelId="{722FED28-9D96-4418-9B7A-F0208A343C45}" type="presParOf" srcId="{B07E2DC1-AFF1-4B10-9369-723EE9D113AE}" destId="{37F846AA-B663-4FE8-B257-E6CE0D3FB9AE}" srcOrd="0" destOrd="0" presId="urn:microsoft.com/office/officeart/2005/8/layout/orgChart1"/>
    <dgm:cxn modelId="{330CEB96-9BDD-4B31-A2FE-55F4ACA7134C}" type="presParOf" srcId="{B07E2DC1-AFF1-4B10-9369-723EE9D113AE}" destId="{131D68D8-A9AB-4239-B55C-3BCE9C79D8D2}" srcOrd="1" destOrd="0" presId="urn:microsoft.com/office/officeart/2005/8/layout/orgChart1"/>
    <dgm:cxn modelId="{E0593114-67C2-4AB2-89FA-C8E39F40C077}" type="presParOf" srcId="{F3671D7B-7BFF-4C43-B381-C7B7295D0DDD}" destId="{B38E3CC3-AAA5-42E7-8574-E8A6140C3035}" srcOrd="1" destOrd="0" presId="urn:microsoft.com/office/officeart/2005/8/layout/orgChart1"/>
    <dgm:cxn modelId="{A649FF44-C6F3-4D94-B4BF-8DA681DCACD0}" type="presParOf" srcId="{F3671D7B-7BFF-4C43-B381-C7B7295D0DDD}" destId="{778CA842-256C-4937-9B7A-81B989B6E183}" srcOrd="2" destOrd="0" presId="urn:microsoft.com/office/officeart/2005/8/layout/orgChart1"/>
    <dgm:cxn modelId="{1C6FEA7A-58AB-40B0-87D1-ED1E0D04A9F0}" type="presParOf" srcId="{C25C70FF-B459-4443-9654-FB25FA12594B}" destId="{B25D279E-794E-484A-B839-58C6B4872747}" srcOrd="2" destOrd="0" presId="urn:microsoft.com/office/officeart/2005/8/layout/orgChart1"/>
    <dgm:cxn modelId="{B2DFCFB3-8042-43C8-9922-1B5ABCD029B5}" type="presParOf" srcId="{C25C70FF-B459-4443-9654-FB25FA12594B}" destId="{B34F3EA1-900D-41DE-88F2-0C2CF94463E5}" srcOrd="3" destOrd="0" presId="urn:microsoft.com/office/officeart/2005/8/layout/orgChart1"/>
    <dgm:cxn modelId="{4F6B6DC9-69F9-43AF-A0C5-F9A9C5E67170}" type="presParOf" srcId="{B34F3EA1-900D-41DE-88F2-0C2CF94463E5}" destId="{42A52E3D-BE18-41DF-9135-C5F7399C99BD}" srcOrd="0" destOrd="0" presId="urn:microsoft.com/office/officeart/2005/8/layout/orgChart1"/>
    <dgm:cxn modelId="{1D1027BA-54F8-4F2B-BA4C-C904D13900F3}" type="presParOf" srcId="{42A52E3D-BE18-41DF-9135-C5F7399C99BD}" destId="{C58778F3-3AB8-4E0A-97B2-AC61D7E4C47B}" srcOrd="0" destOrd="0" presId="urn:microsoft.com/office/officeart/2005/8/layout/orgChart1"/>
    <dgm:cxn modelId="{763F3896-C7A5-4E94-9AAC-2C8FE3CC8A32}" type="presParOf" srcId="{42A52E3D-BE18-41DF-9135-C5F7399C99BD}" destId="{8A87B849-A243-4901-8CA0-CCB6B69D3FE9}" srcOrd="1" destOrd="0" presId="urn:microsoft.com/office/officeart/2005/8/layout/orgChart1"/>
    <dgm:cxn modelId="{2F84408D-5BEE-4FC2-A4B8-2921B9DBB787}" type="presParOf" srcId="{B34F3EA1-900D-41DE-88F2-0C2CF94463E5}" destId="{CF54E6DB-036B-44EE-A8BD-08A82027DE1A}" srcOrd="1" destOrd="0" presId="urn:microsoft.com/office/officeart/2005/8/layout/orgChart1"/>
    <dgm:cxn modelId="{936D17D2-61EE-422C-8C12-1554DAD8411E}" type="presParOf" srcId="{B34F3EA1-900D-41DE-88F2-0C2CF94463E5}" destId="{092EB7D2-3ADC-4834-B138-EAD18BFB7516}" srcOrd="2" destOrd="0" presId="urn:microsoft.com/office/officeart/2005/8/layout/orgChart1"/>
    <dgm:cxn modelId="{EFF6408B-8135-42ED-BAAF-10B2B9C765A8}" type="presParOf" srcId="{C25C70FF-B459-4443-9654-FB25FA12594B}" destId="{97DEC238-A0A9-42F8-BD0D-03E66B3BD947}" srcOrd="4" destOrd="0" presId="urn:microsoft.com/office/officeart/2005/8/layout/orgChart1"/>
    <dgm:cxn modelId="{2ECC5ED7-0238-4B4D-804C-6C35B697DE6C}" type="presParOf" srcId="{C25C70FF-B459-4443-9654-FB25FA12594B}" destId="{E9BA3FEC-3B05-4C02-A1FC-9C7BE59EE8EC}" srcOrd="5" destOrd="0" presId="urn:microsoft.com/office/officeart/2005/8/layout/orgChart1"/>
    <dgm:cxn modelId="{274CEFBB-5E0B-4957-AB14-1D2D4BA06CDD}" type="presParOf" srcId="{E9BA3FEC-3B05-4C02-A1FC-9C7BE59EE8EC}" destId="{DB90AED1-098A-45BF-9022-CBFFFEA925AC}" srcOrd="0" destOrd="0" presId="urn:microsoft.com/office/officeart/2005/8/layout/orgChart1"/>
    <dgm:cxn modelId="{A9D20F83-7DA5-442C-8A28-B69C6B7A9EE1}" type="presParOf" srcId="{DB90AED1-098A-45BF-9022-CBFFFEA925AC}" destId="{DF5B6463-1046-42DC-BFA2-EA831D2FF4A1}" srcOrd="0" destOrd="0" presId="urn:microsoft.com/office/officeart/2005/8/layout/orgChart1"/>
    <dgm:cxn modelId="{662D2CAD-044B-4D82-B24F-A9067D921CC0}" type="presParOf" srcId="{DB90AED1-098A-45BF-9022-CBFFFEA925AC}" destId="{FDE78251-1C1C-4AE4-87AE-E5D8D55CD410}" srcOrd="1" destOrd="0" presId="urn:microsoft.com/office/officeart/2005/8/layout/orgChart1"/>
    <dgm:cxn modelId="{BF33278A-5694-4149-9E39-FD1B1D3D25B6}" type="presParOf" srcId="{E9BA3FEC-3B05-4C02-A1FC-9C7BE59EE8EC}" destId="{FB81EE10-C73D-4D74-8F21-09C56B72BD58}" srcOrd="1" destOrd="0" presId="urn:microsoft.com/office/officeart/2005/8/layout/orgChart1"/>
    <dgm:cxn modelId="{B23248D8-F44B-40A0-936B-2E1DF77E5166}" type="presParOf" srcId="{E9BA3FEC-3B05-4C02-A1FC-9C7BE59EE8EC}" destId="{D5F6A2C0-E489-467E-977E-33096689CE8E}" srcOrd="2" destOrd="0" presId="urn:microsoft.com/office/officeart/2005/8/layout/orgChart1"/>
    <dgm:cxn modelId="{BF52D1D6-E2AB-4F1E-99D9-4D419912FD06}" type="presParOf" srcId="{C25C70FF-B459-4443-9654-FB25FA12594B}" destId="{20A7601B-80C4-435D-8D14-24F77FF206A2}" srcOrd="6" destOrd="0" presId="urn:microsoft.com/office/officeart/2005/8/layout/orgChart1"/>
    <dgm:cxn modelId="{C8FBEB05-D742-40BD-AD46-CCD8D8E06198}" type="presParOf" srcId="{C25C70FF-B459-4443-9654-FB25FA12594B}" destId="{5916F8A5-077A-4F5E-9204-793173C0AC4E}" srcOrd="7" destOrd="0" presId="urn:microsoft.com/office/officeart/2005/8/layout/orgChart1"/>
    <dgm:cxn modelId="{4FDA0E2D-3D2A-4AD8-B741-E51FF99B6D09}" type="presParOf" srcId="{5916F8A5-077A-4F5E-9204-793173C0AC4E}" destId="{963ABDC2-788A-4966-8F01-018F81621833}" srcOrd="0" destOrd="0" presId="urn:microsoft.com/office/officeart/2005/8/layout/orgChart1"/>
    <dgm:cxn modelId="{E3047B8A-F805-415E-B8B8-C7E38C4603C4}" type="presParOf" srcId="{963ABDC2-788A-4966-8F01-018F81621833}" destId="{D0AEA74F-2A22-460C-9D6C-84E28705E4E1}" srcOrd="0" destOrd="0" presId="urn:microsoft.com/office/officeart/2005/8/layout/orgChart1"/>
    <dgm:cxn modelId="{CDE12282-1586-467D-8F71-009CD7BC7577}" type="presParOf" srcId="{963ABDC2-788A-4966-8F01-018F81621833}" destId="{1016E34C-A77D-44C6-B598-10E24BDCE471}" srcOrd="1" destOrd="0" presId="urn:microsoft.com/office/officeart/2005/8/layout/orgChart1"/>
    <dgm:cxn modelId="{227BDBDF-E624-4003-B7D1-D9572B8CE05F}" type="presParOf" srcId="{5916F8A5-077A-4F5E-9204-793173C0AC4E}" destId="{1790C729-46D9-4234-9114-FA4ADA52C067}" srcOrd="1" destOrd="0" presId="urn:microsoft.com/office/officeart/2005/8/layout/orgChart1"/>
    <dgm:cxn modelId="{FD2A620A-30BE-4D28-8772-396CDB0106CD}" type="presParOf" srcId="{5916F8A5-077A-4F5E-9204-793173C0AC4E}" destId="{678554B1-56D7-4F12-8B3B-F42C910563E8}" srcOrd="2" destOrd="0" presId="urn:microsoft.com/office/officeart/2005/8/layout/orgChart1"/>
    <dgm:cxn modelId="{B9F4D4BB-FB9A-4BC0-AF33-98BEC82CE3AB}" type="presParOf" srcId="{7954E761-68CB-497D-AE7C-317E0E43E6FD}" destId="{42682726-EB1E-4EFD-8848-FB63F3B88EDD}" srcOrd="2" destOrd="0" presId="urn:microsoft.com/office/officeart/2005/8/layout/orgChart1"/>
    <dgm:cxn modelId="{62BA162C-B2F5-471E-B5BC-C56A377F9422}" type="presParOf" srcId="{A2FBFED7-D54F-4A5C-9FDC-C3571C3AF349}" destId="{866C3CEC-47F9-4FD0-875A-B672FAD23C70}" srcOrd="6" destOrd="0" presId="urn:microsoft.com/office/officeart/2005/8/layout/orgChart1"/>
    <dgm:cxn modelId="{E1CCA5B8-541B-400B-8D6F-C34D1FE2EA85}" type="presParOf" srcId="{A2FBFED7-D54F-4A5C-9FDC-C3571C3AF349}" destId="{FA21ED43-D8F4-464C-A6B9-29FAFF6C2EAA}" srcOrd="7" destOrd="0" presId="urn:microsoft.com/office/officeart/2005/8/layout/orgChart1"/>
    <dgm:cxn modelId="{8E43F1FE-F57D-4AEF-9226-63C2E50E38C2}" type="presParOf" srcId="{FA21ED43-D8F4-464C-A6B9-29FAFF6C2EAA}" destId="{F06EEDAD-E7F5-449A-93AB-E0B35274A048}" srcOrd="0" destOrd="0" presId="urn:microsoft.com/office/officeart/2005/8/layout/orgChart1"/>
    <dgm:cxn modelId="{B96EAA3E-00B2-464C-86F8-8EFECB5FDCD8}" type="presParOf" srcId="{F06EEDAD-E7F5-449A-93AB-E0B35274A048}" destId="{C2AECAF4-62C5-4E8E-8FE8-F463E5F33F68}" srcOrd="0" destOrd="0" presId="urn:microsoft.com/office/officeart/2005/8/layout/orgChart1"/>
    <dgm:cxn modelId="{B1D04AFC-A22A-4C37-A5A3-8865040FE3DB}" type="presParOf" srcId="{F06EEDAD-E7F5-449A-93AB-E0B35274A048}" destId="{0317FBFC-5B98-4B2D-A60B-0C674EAC1257}" srcOrd="1" destOrd="0" presId="urn:microsoft.com/office/officeart/2005/8/layout/orgChart1"/>
    <dgm:cxn modelId="{621C4BB6-60B9-48CE-A686-BAA818250EF7}" type="presParOf" srcId="{FA21ED43-D8F4-464C-A6B9-29FAFF6C2EAA}" destId="{2A777D41-FE45-4EA3-BD39-FFB9FCEBD820}" srcOrd="1" destOrd="0" presId="urn:microsoft.com/office/officeart/2005/8/layout/orgChart1"/>
    <dgm:cxn modelId="{05E6012E-3E94-4056-8294-AA3B8903C833}" type="presParOf" srcId="{2A777D41-FE45-4EA3-BD39-FFB9FCEBD820}" destId="{64BDAF68-B756-4056-A59C-EFCA1DE6FF63}" srcOrd="0" destOrd="0" presId="urn:microsoft.com/office/officeart/2005/8/layout/orgChart1"/>
    <dgm:cxn modelId="{AF9DCA4A-C740-44FD-9B70-DA116230D881}" type="presParOf" srcId="{2A777D41-FE45-4EA3-BD39-FFB9FCEBD820}" destId="{7C08CCF1-B9B2-4473-894D-73EC4D9C3DB7}" srcOrd="1" destOrd="0" presId="urn:microsoft.com/office/officeart/2005/8/layout/orgChart1"/>
    <dgm:cxn modelId="{5C7EECD8-0A55-4A6F-9CA4-39E1A99B49B4}" type="presParOf" srcId="{7C08CCF1-B9B2-4473-894D-73EC4D9C3DB7}" destId="{0BD88119-8B3F-4E01-A1DC-2FCFDA5EAB6C}" srcOrd="0" destOrd="0" presId="urn:microsoft.com/office/officeart/2005/8/layout/orgChart1"/>
    <dgm:cxn modelId="{358B29D8-5BD0-497B-8B22-64CCD072F2E6}" type="presParOf" srcId="{0BD88119-8B3F-4E01-A1DC-2FCFDA5EAB6C}" destId="{D9793AFC-F915-4C35-97AD-3BA49964649D}" srcOrd="0" destOrd="0" presId="urn:microsoft.com/office/officeart/2005/8/layout/orgChart1"/>
    <dgm:cxn modelId="{730F069F-AA3A-472A-8C58-8404ABA092D5}" type="presParOf" srcId="{0BD88119-8B3F-4E01-A1DC-2FCFDA5EAB6C}" destId="{0860002D-F905-4C77-A0AD-26C0ACF4F699}" srcOrd="1" destOrd="0" presId="urn:microsoft.com/office/officeart/2005/8/layout/orgChart1"/>
    <dgm:cxn modelId="{71C3D110-5202-4836-8510-A44D76AF9BF6}" type="presParOf" srcId="{7C08CCF1-B9B2-4473-894D-73EC4D9C3DB7}" destId="{BA99B2EA-EDA3-4A0C-9CC8-D8DC7F428E0D}" srcOrd="1" destOrd="0" presId="urn:microsoft.com/office/officeart/2005/8/layout/orgChart1"/>
    <dgm:cxn modelId="{2E413843-A6C7-4E33-819D-4ECD2A417C5F}" type="presParOf" srcId="{7C08CCF1-B9B2-4473-894D-73EC4D9C3DB7}" destId="{26EB872B-F0FC-439D-99E7-B7B39D3D1ECF}" srcOrd="2" destOrd="0" presId="urn:microsoft.com/office/officeart/2005/8/layout/orgChart1"/>
    <dgm:cxn modelId="{EB55EEAA-14E1-41C8-A156-E892835684BE}" type="presParOf" srcId="{2A777D41-FE45-4EA3-BD39-FFB9FCEBD820}" destId="{644C48B7-6954-42C3-80E6-508C83050CF5}" srcOrd="2" destOrd="0" presId="urn:microsoft.com/office/officeart/2005/8/layout/orgChart1"/>
    <dgm:cxn modelId="{3A740324-4BA7-444F-B847-34DBF1622869}" type="presParOf" srcId="{2A777D41-FE45-4EA3-BD39-FFB9FCEBD820}" destId="{53ABEB75-2483-4ADE-BD90-9B158C26259C}" srcOrd="3" destOrd="0" presId="urn:microsoft.com/office/officeart/2005/8/layout/orgChart1"/>
    <dgm:cxn modelId="{CACBC81D-0F06-488D-99E5-005FD9E436D4}" type="presParOf" srcId="{53ABEB75-2483-4ADE-BD90-9B158C26259C}" destId="{073DCB36-D0F0-412A-8D70-CD1B9455BB5A}" srcOrd="0" destOrd="0" presId="urn:microsoft.com/office/officeart/2005/8/layout/orgChart1"/>
    <dgm:cxn modelId="{306CAE82-1AFC-4C38-BDFF-74A0C798BA62}" type="presParOf" srcId="{073DCB36-D0F0-412A-8D70-CD1B9455BB5A}" destId="{DC366495-C5F7-428C-BDDF-4AE55DE25534}" srcOrd="0" destOrd="0" presId="urn:microsoft.com/office/officeart/2005/8/layout/orgChart1"/>
    <dgm:cxn modelId="{CB72686F-1BB2-4BDD-AA8B-1CD8DE4330C4}" type="presParOf" srcId="{073DCB36-D0F0-412A-8D70-CD1B9455BB5A}" destId="{31C092D0-651D-4880-B66C-7BF6142B31F7}" srcOrd="1" destOrd="0" presId="urn:microsoft.com/office/officeart/2005/8/layout/orgChart1"/>
    <dgm:cxn modelId="{3A8FB0DB-2BC8-476D-9619-894F8C77545B}" type="presParOf" srcId="{53ABEB75-2483-4ADE-BD90-9B158C26259C}" destId="{B1A5B0C2-8290-4398-9D1F-CD013EDCE5B1}" srcOrd="1" destOrd="0" presId="urn:microsoft.com/office/officeart/2005/8/layout/orgChart1"/>
    <dgm:cxn modelId="{16044761-B1A2-4734-9EB0-8505057DC50C}" type="presParOf" srcId="{53ABEB75-2483-4ADE-BD90-9B158C26259C}" destId="{BD3B3360-F012-4A31-9901-3B3225E79426}" srcOrd="2" destOrd="0" presId="urn:microsoft.com/office/officeart/2005/8/layout/orgChart1"/>
    <dgm:cxn modelId="{976C400C-73B2-446E-99A9-B27C911BBD8A}" type="presParOf" srcId="{2A777D41-FE45-4EA3-BD39-FFB9FCEBD820}" destId="{8996BD13-2B24-469A-B2C3-BDD112E500F9}" srcOrd="4" destOrd="0" presId="urn:microsoft.com/office/officeart/2005/8/layout/orgChart1"/>
    <dgm:cxn modelId="{38EF337A-51BE-4AB6-9875-44C74D0FE361}" type="presParOf" srcId="{2A777D41-FE45-4EA3-BD39-FFB9FCEBD820}" destId="{6A7B99E6-4A77-424F-9097-0586BE765F20}" srcOrd="5" destOrd="0" presId="urn:microsoft.com/office/officeart/2005/8/layout/orgChart1"/>
    <dgm:cxn modelId="{B2F1E371-E773-4658-BA55-941B36988781}" type="presParOf" srcId="{6A7B99E6-4A77-424F-9097-0586BE765F20}" destId="{75FE2682-22E6-4DCD-944B-52AD93C8F1AA}" srcOrd="0" destOrd="0" presId="urn:microsoft.com/office/officeart/2005/8/layout/orgChart1"/>
    <dgm:cxn modelId="{E461372F-0A9B-43FB-A5E3-9FCEAB43BC7D}" type="presParOf" srcId="{75FE2682-22E6-4DCD-944B-52AD93C8F1AA}" destId="{3FFAD5FA-93BC-438C-AA1A-472A2F6C36FB}" srcOrd="0" destOrd="0" presId="urn:microsoft.com/office/officeart/2005/8/layout/orgChart1"/>
    <dgm:cxn modelId="{E85D0C7E-0DB8-4ED8-B251-16BC52371265}" type="presParOf" srcId="{75FE2682-22E6-4DCD-944B-52AD93C8F1AA}" destId="{1E8BA315-CBEC-44BB-A60E-68886B70E546}" srcOrd="1" destOrd="0" presId="urn:microsoft.com/office/officeart/2005/8/layout/orgChart1"/>
    <dgm:cxn modelId="{F2F708E8-9C4F-4A15-A349-9AA40D45BBEE}" type="presParOf" srcId="{6A7B99E6-4A77-424F-9097-0586BE765F20}" destId="{53D4CE10-612C-4D36-B305-04B5B0A1D13E}" srcOrd="1" destOrd="0" presId="urn:microsoft.com/office/officeart/2005/8/layout/orgChart1"/>
    <dgm:cxn modelId="{0B3150D7-4270-489D-B8A9-8FC45DAF4133}" type="presParOf" srcId="{6A7B99E6-4A77-424F-9097-0586BE765F20}" destId="{9F9C3BFB-EF03-4559-BE2E-CAFFCBBBA35C}" srcOrd="2" destOrd="0" presId="urn:microsoft.com/office/officeart/2005/8/layout/orgChart1"/>
    <dgm:cxn modelId="{8E215E21-9347-4781-8150-D97F1114EBB1}" type="presParOf" srcId="{2A777D41-FE45-4EA3-BD39-FFB9FCEBD820}" destId="{DE7DB0AD-A45E-4E70-B8FA-E70E639B4E6B}" srcOrd="6" destOrd="0" presId="urn:microsoft.com/office/officeart/2005/8/layout/orgChart1"/>
    <dgm:cxn modelId="{6C3225A2-D465-4897-AE16-3F064E427356}" type="presParOf" srcId="{2A777D41-FE45-4EA3-BD39-FFB9FCEBD820}" destId="{60267CD0-5880-48D4-9BEA-FEF02A420A5A}" srcOrd="7" destOrd="0" presId="urn:microsoft.com/office/officeart/2005/8/layout/orgChart1"/>
    <dgm:cxn modelId="{9612BE55-7FB9-4B8A-8F6C-CCF902F444D6}" type="presParOf" srcId="{60267CD0-5880-48D4-9BEA-FEF02A420A5A}" destId="{D576D535-526D-498C-9722-476F2B961607}" srcOrd="0" destOrd="0" presId="urn:microsoft.com/office/officeart/2005/8/layout/orgChart1"/>
    <dgm:cxn modelId="{31C1921C-9D7E-4499-9C0C-85401D497B3E}" type="presParOf" srcId="{D576D535-526D-498C-9722-476F2B961607}" destId="{A09CD8E9-5303-4B45-9CDE-C40CE8ABA1F0}" srcOrd="0" destOrd="0" presId="urn:microsoft.com/office/officeart/2005/8/layout/orgChart1"/>
    <dgm:cxn modelId="{4EBE12BA-03FE-4079-BDCD-F935788B0CCF}" type="presParOf" srcId="{D576D535-526D-498C-9722-476F2B961607}" destId="{23017DCC-3071-4D92-986A-0AAB553B8A9E}" srcOrd="1" destOrd="0" presId="urn:microsoft.com/office/officeart/2005/8/layout/orgChart1"/>
    <dgm:cxn modelId="{8C427EDD-C5E4-4AD5-8E28-6DAAE9264F36}" type="presParOf" srcId="{60267CD0-5880-48D4-9BEA-FEF02A420A5A}" destId="{60DAF349-1632-4695-B36B-0287D6D08051}" srcOrd="1" destOrd="0" presId="urn:microsoft.com/office/officeart/2005/8/layout/orgChart1"/>
    <dgm:cxn modelId="{742F5EF7-C534-4CBE-A8FF-F0EBACF9630C}" type="presParOf" srcId="{60267CD0-5880-48D4-9BEA-FEF02A420A5A}" destId="{6FB676B6-0606-4424-8D8F-72A83F5D8E5F}" srcOrd="2" destOrd="0" presId="urn:microsoft.com/office/officeart/2005/8/layout/orgChart1"/>
    <dgm:cxn modelId="{C2F4D21A-DF10-4F98-98A6-EDB15A66F750}" type="presParOf" srcId="{FA21ED43-D8F4-464C-A6B9-29FAFF6C2EAA}" destId="{7A73F837-6694-4CC0-8A77-A139C2368F3B}" srcOrd="2" destOrd="0" presId="urn:microsoft.com/office/officeart/2005/8/layout/orgChart1"/>
    <dgm:cxn modelId="{037D5C35-944C-4CA7-9931-607D09D5F68E}" type="presParOf" srcId="{A2FBFED7-D54F-4A5C-9FDC-C3571C3AF349}" destId="{0D58F9EF-267D-40F5-804A-1A6954FF25D5}" srcOrd="8" destOrd="0" presId="urn:microsoft.com/office/officeart/2005/8/layout/orgChart1"/>
    <dgm:cxn modelId="{866E4100-4EE5-4EDB-A2A9-B690CA0249C9}" type="presParOf" srcId="{A2FBFED7-D54F-4A5C-9FDC-C3571C3AF349}" destId="{758CB2EA-11C2-4688-9240-CC9DF7982288}" srcOrd="9" destOrd="0" presId="urn:microsoft.com/office/officeart/2005/8/layout/orgChart1"/>
    <dgm:cxn modelId="{932FDBE2-4277-4902-8CB3-E4D91D6E4360}" type="presParOf" srcId="{758CB2EA-11C2-4688-9240-CC9DF7982288}" destId="{2817D425-29FF-4B68-9ABB-4B03F9F9641D}" srcOrd="0" destOrd="0" presId="urn:microsoft.com/office/officeart/2005/8/layout/orgChart1"/>
    <dgm:cxn modelId="{F736BB64-0DCD-4769-9FA2-0DAAA774C03F}" type="presParOf" srcId="{2817D425-29FF-4B68-9ABB-4B03F9F9641D}" destId="{6B98DC32-D04C-45E7-839C-56CFC6A5B15D}" srcOrd="0" destOrd="0" presId="urn:microsoft.com/office/officeart/2005/8/layout/orgChart1"/>
    <dgm:cxn modelId="{4C4D2730-2880-42F6-ABC1-36AA3D151341}" type="presParOf" srcId="{2817D425-29FF-4B68-9ABB-4B03F9F9641D}" destId="{BF581929-C541-44EF-8833-E8236EEE6045}" srcOrd="1" destOrd="0" presId="urn:microsoft.com/office/officeart/2005/8/layout/orgChart1"/>
    <dgm:cxn modelId="{CC5F45FF-A20F-44CD-80DA-313C51406594}" type="presParOf" srcId="{758CB2EA-11C2-4688-9240-CC9DF7982288}" destId="{90A188C8-A283-4967-9120-30B6FFAAA0D3}" srcOrd="1" destOrd="0" presId="urn:microsoft.com/office/officeart/2005/8/layout/orgChart1"/>
    <dgm:cxn modelId="{34BCCA07-814B-408B-BBE2-D01AB6798C33}" type="presParOf" srcId="{90A188C8-A283-4967-9120-30B6FFAAA0D3}" destId="{99DC5FE5-B262-461C-8C9B-4D6254B48E6D}" srcOrd="0" destOrd="0" presId="urn:microsoft.com/office/officeart/2005/8/layout/orgChart1"/>
    <dgm:cxn modelId="{3221397E-3E13-4392-9462-0A1635B45ED6}" type="presParOf" srcId="{90A188C8-A283-4967-9120-30B6FFAAA0D3}" destId="{2C3F70E3-646B-43D8-9C9E-E4AB0B9DABAE}" srcOrd="1" destOrd="0" presId="urn:microsoft.com/office/officeart/2005/8/layout/orgChart1"/>
    <dgm:cxn modelId="{21E8F861-CFA8-4BFC-ACAC-F1A8FCE94FBB}" type="presParOf" srcId="{2C3F70E3-646B-43D8-9C9E-E4AB0B9DABAE}" destId="{BC427568-141B-4FEF-A83E-C3C4293F4702}" srcOrd="0" destOrd="0" presId="urn:microsoft.com/office/officeart/2005/8/layout/orgChart1"/>
    <dgm:cxn modelId="{388771BB-1768-45C6-8589-04E9A0E121FD}" type="presParOf" srcId="{BC427568-141B-4FEF-A83E-C3C4293F4702}" destId="{34B55D88-2175-4909-9D38-48B37F35FA44}" srcOrd="0" destOrd="0" presId="urn:microsoft.com/office/officeart/2005/8/layout/orgChart1"/>
    <dgm:cxn modelId="{7E395CDE-EEAA-4375-A74A-D5D4562F97F3}" type="presParOf" srcId="{BC427568-141B-4FEF-A83E-C3C4293F4702}" destId="{41F44E3A-3149-4B02-AE81-B46C9FDCD07C}" srcOrd="1" destOrd="0" presId="urn:microsoft.com/office/officeart/2005/8/layout/orgChart1"/>
    <dgm:cxn modelId="{0FD8316B-0626-4465-B33A-0A5A769A67E9}" type="presParOf" srcId="{2C3F70E3-646B-43D8-9C9E-E4AB0B9DABAE}" destId="{0E8C5097-B54D-46D0-8DF4-216826FD8EE2}" srcOrd="1" destOrd="0" presId="urn:microsoft.com/office/officeart/2005/8/layout/orgChart1"/>
    <dgm:cxn modelId="{6C3601DE-94BD-4FF5-B0CC-8EA311437A3B}" type="presParOf" srcId="{2C3F70E3-646B-43D8-9C9E-E4AB0B9DABAE}" destId="{C98A60B5-914D-4789-9BB7-AA1010F5E864}" srcOrd="2" destOrd="0" presId="urn:microsoft.com/office/officeart/2005/8/layout/orgChart1"/>
    <dgm:cxn modelId="{B32935B1-F92C-48F8-A310-612F07056A14}" type="presParOf" srcId="{90A188C8-A283-4967-9120-30B6FFAAA0D3}" destId="{E6212B23-928F-49E4-8A8C-65B06DB00C18}" srcOrd="2" destOrd="0" presId="urn:microsoft.com/office/officeart/2005/8/layout/orgChart1"/>
    <dgm:cxn modelId="{D15F3FAE-E16C-4223-A6BA-3ED56C39B2E5}" type="presParOf" srcId="{90A188C8-A283-4967-9120-30B6FFAAA0D3}" destId="{F7E3734C-1CE9-4809-AE49-CEB3D84D1F87}" srcOrd="3" destOrd="0" presId="urn:microsoft.com/office/officeart/2005/8/layout/orgChart1"/>
    <dgm:cxn modelId="{8E19ABD3-515B-43CB-B391-529051253EEA}" type="presParOf" srcId="{F7E3734C-1CE9-4809-AE49-CEB3D84D1F87}" destId="{4E7A40B8-D551-4069-8A69-801232EAD777}" srcOrd="0" destOrd="0" presId="urn:microsoft.com/office/officeart/2005/8/layout/orgChart1"/>
    <dgm:cxn modelId="{F06D9253-5B9A-4A1A-84BE-895EA891CC81}" type="presParOf" srcId="{4E7A40B8-D551-4069-8A69-801232EAD777}" destId="{DF17E8B9-E2FA-49AA-A3C9-EB5DBAB0EB9D}" srcOrd="0" destOrd="0" presId="urn:microsoft.com/office/officeart/2005/8/layout/orgChart1"/>
    <dgm:cxn modelId="{A71341AA-9543-4EA4-A086-5B8D0B1E1838}" type="presParOf" srcId="{4E7A40B8-D551-4069-8A69-801232EAD777}" destId="{6D7F5F49-6AF1-4682-A032-855D9CB57789}" srcOrd="1" destOrd="0" presId="urn:microsoft.com/office/officeart/2005/8/layout/orgChart1"/>
    <dgm:cxn modelId="{C73E9433-8EB9-44AD-A879-B68ADA884553}" type="presParOf" srcId="{F7E3734C-1CE9-4809-AE49-CEB3D84D1F87}" destId="{E8EAC65A-6057-4428-B1CB-CB2B2716CE83}" srcOrd="1" destOrd="0" presId="urn:microsoft.com/office/officeart/2005/8/layout/orgChart1"/>
    <dgm:cxn modelId="{CBC04002-9446-401D-9FF4-1077F98FF282}" type="presParOf" srcId="{F7E3734C-1CE9-4809-AE49-CEB3D84D1F87}" destId="{BE989F21-F8E8-4BA9-AA6A-164290E90A54}" srcOrd="2" destOrd="0" presId="urn:microsoft.com/office/officeart/2005/8/layout/orgChart1"/>
    <dgm:cxn modelId="{9D02E683-5B76-4F89-8A68-4927868C046D}" type="presParOf" srcId="{90A188C8-A283-4967-9120-30B6FFAAA0D3}" destId="{AACFA299-B0E0-4A41-BED6-FB35CBA3C8FD}" srcOrd="4" destOrd="0" presId="urn:microsoft.com/office/officeart/2005/8/layout/orgChart1"/>
    <dgm:cxn modelId="{AD70F349-86F1-4B4E-B821-1D64F8EC9D54}" type="presParOf" srcId="{90A188C8-A283-4967-9120-30B6FFAAA0D3}" destId="{B0FC9269-8F41-4575-9E0F-04884CDA911F}" srcOrd="5" destOrd="0" presId="urn:microsoft.com/office/officeart/2005/8/layout/orgChart1"/>
    <dgm:cxn modelId="{407E10CA-706C-4F8D-BEDA-C703D3E0CAD4}" type="presParOf" srcId="{B0FC9269-8F41-4575-9E0F-04884CDA911F}" destId="{BD483DC8-6CF9-4285-8A13-EAB907A62B16}" srcOrd="0" destOrd="0" presId="urn:microsoft.com/office/officeart/2005/8/layout/orgChart1"/>
    <dgm:cxn modelId="{0CFC1761-BCE9-4058-8294-E46B853E960C}" type="presParOf" srcId="{BD483DC8-6CF9-4285-8A13-EAB907A62B16}" destId="{8C156518-1ACD-47C6-8174-1AC3261A185C}" srcOrd="0" destOrd="0" presId="urn:microsoft.com/office/officeart/2005/8/layout/orgChart1"/>
    <dgm:cxn modelId="{40681B19-B5AF-499F-B880-D8796A50C102}" type="presParOf" srcId="{BD483DC8-6CF9-4285-8A13-EAB907A62B16}" destId="{C12A2BEF-5EED-46D6-8C9F-BB8C2DA3F941}" srcOrd="1" destOrd="0" presId="urn:microsoft.com/office/officeart/2005/8/layout/orgChart1"/>
    <dgm:cxn modelId="{F4E46E30-4EA2-414D-BA81-ECD2425AB4D6}" type="presParOf" srcId="{B0FC9269-8F41-4575-9E0F-04884CDA911F}" destId="{61626BE6-34A9-4901-85D8-DE1011CEE943}" srcOrd="1" destOrd="0" presId="urn:microsoft.com/office/officeart/2005/8/layout/orgChart1"/>
    <dgm:cxn modelId="{1C67926D-E543-4F6A-B8EC-4657B7AD047A}" type="presParOf" srcId="{B0FC9269-8F41-4575-9E0F-04884CDA911F}" destId="{491A909E-CDB5-41FA-A4CB-711FF73F123F}" srcOrd="2" destOrd="0" presId="urn:microsoft.com/office/officeart/2005/8/layout/orgChart1"/>
    <dgm:cxn modelId="{31170991-7490-45E9-8D46-F43C240018CD}" type="presParOf" srcId="{90A188C8-A283-4967-9120-30B6FFAAA0D3}" destId="{50E821AB-AFBE-4CBD-931B-5C6C7BC87C4B}" srcOrd="6" destOrd="0" presId="urn:microsoft.com/office/officeart/2005/8/layout/orgChart1"/>
    <dgm:cxn modelId="{EFC3C7AC-4580-4C1B-80C2-9DE90903A1E6}" type="presParOf" srcId="{90A188C8-A283-4967-9120-30B6FFAAA0D3}" destId="{B5E802CF-219E-4EEB-A2EF-EF16A5D2780E}" srcOrd="7" destOrd="0" presId="urn:microsoft.com/office/officeart/2005/8/layout/orgChart1"/>
    <dgm:cxn modelId="{1FBCFD73-54EC-4720-A3E2-35C90ACA336F}" type="presParOf" srcId="{B5E802CF-219E-4EEB-A2EF-EF16A5D2780E}" destId="{D8E91447-BE54-4BD5-A8B8-D9F0833C3AD5}" srcOrd="0" destOrd="0" presId="urn:microsoft.com/office/officeart/2005/8/layout/orgChart1"/>
    <dgm:cxn modelId="{AFCC5725-8C2B-49E2-9767-A7AEA52BBC3F}" type="presParOf" srcId="{D8E91447-BE54-4BD5-A8B8-D9F0833C3AD5}" destId="{A628EF50-E8A4-416F-9EC1-CE1ACD8681AC}" srcOrd="0" destOrd="0" presId="urn:microsoft.com/office/officeart/2005/8/layout/orgChart1"/>
    <dgm:cxn modelId="{4FC37054-DD68-4183-9D18-2C6A51BA04CC}" type="presParOf" srcId="{D8E91447-BE54-4BD5-A8B8-D9F0833C3AD5}" destId="{1B2054B2-BFDB-4C36-952F-10E550D76C39}" srcOrd="1" destOrd="0" presId="urn:microsoft.com/office/officeart/2005/8/layout/orgChart1"/>
    <dgm:cxn modelId="{1B065258-EAA1-4E8F-8160-79DA25567682}" type="presParOf" srcId="{B5E802CF-219E-4EEB-A2EF-EF16A5D2780E}" destId="{8FE0F1C2-2313-4B3D-9C86-8D3A957874D5}" srcOrd="1" destOrd="0" presId="urn:microsoft.com/office/officeart/2005/8/layout/orgChart1"/>
    <dgm:cxn modelId="{913ACFD1-E84A-4EE3-B6D4-0230BA27E9A0}" type="presParOf" srcId="{B5E802CF-219E-4EEB-A2EF-EF16A5D2780E}" destId="{DB5FC5D9-921A-4131-98F2-D04402E6F15F}" srcOrd="2" destOrd="0" presId="urn:microsoft.com/office/officeart/2005/8/layout/orgChart1"/>
    <dgm:cxn modelId="{E330C67D-30DF-40F6-BE78-820BC84DECE8}" type="presParOf" srcId="{758CB2EA-11C2-4688-9240-CC9DF7982288}" destId="{47805D1D-3766-49F3-A121-4C6B76D0092A}" srcOrd="2" destOrd="0" presId="urn:microsoft.com/office/officeart/2005/8/layout/orgChart1"/>
    <dgm:cxn modelId="{94D0B2FF-1FA0-47A4-8F9E-A460F333EC2E}" type="presParOf" srcId="{A2FBFED7-D54F-4A5C-9FDC-C3571C3AF349}" destId="{9582548D-D65F-45EB-8E20-9BCD36B216B4}" srcOrd="10" destOrd="0" presId="urn:microsoft.com/office/officeart/2005/8/layout/orgChart1"/>
    <dgm:cxn modelId="{5B1F12EB-777C-4141-B2DB-724FCAC204D0}" type="presParOf" srcId="{A2FBFED7-D54F-4A5C-9FDC-C3571C3AF349}" destId="{9B8A23C8-6FDD-40D9-AD61-A11C4742EE3E}" srcOrd="11" destOrd="0" presId="urn:microsoft.com/office/officeart/2005/8/layout/orgChart1"/>
    <dgm:cxn modelId="{81CC9AD8-FCD9-4CE3-B017-8D7B77415C50}" type="presParOf" srcId="{9B8A23C8-6FDD-40D9-AD61-A11C4742EE3E}" destId="{F4EA7DD6-B8B7-4D69-B94E-358693EE41F4}" srcOrd="0" destOrd="0" presId="urn:microsoft.com/office/officeart/2005/8/layout/orgChart1"/>
    <dgm:cxn modelId="{69A52F87-F220-474A-A6CB-051FE0F2CC27}" type="presParOf" srcId="{F4EA7DD6-B8B7-4D69-B94E-358693EE41F4}" destId="{7ECCFD52-8408-4B29-976A-937BA91B7EFF}" srcOrd="0" destOrd="0" presId="urn:microsoft.com/office/officeart/2005/8/layout/orgChart1"/>
    <dgm:cxn modelId="{D046DAE7-87FA-4BDB-83EF-5B58CFE40A07}" type="presParOf" srcId="{F4EA7DD6-B8B7-4D69-B94E-358693EE41F4}" destId="{62A04EA9-9FF2-4EAC-A020-F4BE307E25B6}" srcOrd="1" destOrd="0" presId="urn:microsoft.com/office/officeart/2005/8/layout/orgChart1"/>
    <dgm:cxn modelId="{3D83EA61-AC14-47EA-A2CE-71C5C89DFF13}" type="presParOf" srcId="{9B8A23C8-6FDD-40D9-AD61-A11C4742EE3E}" destId="{962B0878-E48D-4BB6-9458-82DAECF41580}" srcOrd="1" destOrd="0" presId="urn:microsoft.com/office/officeart/2005/8/layout/orgChart1"/>
    <dgm:cxn modelId="{9E2FB831-475C-4814-A89A-BD7F4590F300}" type="presParOf" srcId="{962B0878-E48D-4BB6-9458-82DAECF41580}" destId="{8D4CB2B5-0F94-4EC5-81C8-205B4E002DD5}" srcOrd="0" destOrd="0" presId="urn:microsoft.com/office/officeart/2005/8/layout/orgChart1"/>
    <dgm:cxn modelId="{CF5ADBA7-40B4-4BE8-8206-A51D165F4CCE}" type="presParOf" srcId="{962B0878-E48D-4BB6-9458-82DAECF41580}" destId="{669721FC-C004-401B-BD60-5BD3FEE9C7C6}" srcOrd="1" destOrd="0" presId="urn:microsoft.com/office/officeart/2005/8/layout/orgChart1"/>
    <dgm:cxn modelId="{F2B4914B-E0EE-4EC0-A716-59DFB4D164B1}" type="presParOf" srcId="{669721FC-C004-401B-BD60-5BD3FEE9C7C6}" destId="{E9621F93-D578-4A5E-BC3D-EAF3C418EAC9}" srcOrd="0" destOrd="0" presId="urn:microsoft.com/office/officeart/2005/8/layout/orgChart1"/>
    <dgm:cxn modelId="{027E3912-FFB0-4FE2-8F90-EDDA21314CA3}" type="presParOf" srcId="{E9621F93-D578-4A5E-BC3D-EAF3C418EAC9}" destId="{D44462E4-F6E4-4F1A-8806-C89EDC213074}" srcOrd="0" destOrd="0" presId="urn:microsoft.com/office/officeart/2005/8/layout/orgChart1"/>
    <dgm:cxn modelId="{F44ABE1E-8508-44B8-B553-7218E28420B7}" type="presParOf" srcId="{E9621F93-D578-4A5E-BC3D-EAF3C418EAC9}" destId="{2ACEB431-2D6F-4062-9BD6-CDB6BBD93C94}" srcOrd="1" destOrd="0" presId="urn:microsoft.com/office/officeart/2005/8/layout/orgChart1"/>
    <dgm:cxn modelId="{C9B8FFA1-9AFB-498E-95B9-3EA1760A744D}" type="presParOf" srcId="{669721FC-C004-401B-BD60-5BD3FEE9C7C6}" destId="{EBFFEECA-3039-441E-B0F4-B4C4A8888495}" srcOrd="1" destOrd="0" presId="urn:microsoft.com/office/officeart/2005/8/layout/orgChart1"/>
    <dgm:cxn modelId="{A5569DF8-F9AA-4889-A9BA-3E71AA78C44C}" type="presParOf" srcId="{669721FC-C004-401B-BD60-5BD3FEE9C7C6}" destId="{F55DE85A-E304-4DD7-B639-8E72AF3684C4}" srcOrd="2" destOrd="0" presId="urn:microsoft.com/office/officeart/2005/8/layout/orgChart1"/>
    <dgm:cxn modelId="{922071AE-39E7-4B72-B1D6-01480F2F0FD2}" type="presParOf" srcId="{962B0878-E48D-4BB6-9458-82DAECF41580}" destId="{AADA51FE-A87E-44CF-9889-9693EBAF35CF}" srcOrd="2" destOrd="0" presId="urn:microsoft.com/office/officeart/2005/8/layout/orgChart1"/>
    <dgm:cxn modelId="{9F5040DB-74E8-48B2-B8DD-A2DE9A1991F1}" type="presParOf" srcId="{962B0878-E48D-4BB6-9458-82DAECF41580}" destId="{97B0C968-8A16-4B8E-A1CC-B9CA6F946667}" srcOrd="3" destOrd="0" presId="urn:microsoft.com/office/officeart/2005/8/layout/orgChart1"/>
    <dgm:cxn modelId="{1F2F46E6-1388-4542-97C6-910FCB6FB127}" type="presParOf" srcId="{97B0C968-8A16-4B8E-A1CC-B9CA6F946667}" destId="{091EDB36-AFDA-404A-B88A-6B1A94D9D707}" srcOrd="0" destOrd="0" presId="urn:microsoft.com/office/officeart/2005/8/layout/orgChart1"/>
    <dgm:cxn modelId="{98DBD57B-1B6C-4D8F-9A69-612B5369E12B}" type="presParOf" srcId="{091EDB36-AFDA-404A-B88A-6B1A94D9D707}" destId="{BC89889B-6DB7-431C-859B-B58BE780E5FD}" srcOrd="0" destOrd="0" presId="urn:microsoft.com/office/officeart/2005/8/layout/orgChart1"/>
    <dgm:cxn modelId="{A0EDED7F-7A20-44AA-9F1A-518D86BAB504}" type="presParOf" srcId="{091EDB36-AFDA-404A-B88A-6B1A94D9D707}" destId="{270E8F83-158B-4AE1-AA85-669493A1F4C3}" srcOrd="1" destOrd="0" presId="urn:microsoft.com/office/officeart/2005/8/layout/orgChart1"/>
    <dgm:cxn modelId="{AD17232A-4823-4F45-902A-499C9DD159FA}" type="presParOf" srcId="{97B0C968-8A16-4B8E-A1CC-B9CA6F946667}" destId="{7CBCF40C-2B91-40D2-9115-A7E6C610BE23}" srcOrd="1" destOrd="0" presId="urn:microsoft.com/office/officeart/2005/8/layout/orgChart1"/>
    <dgm:cxn modelId="{DE03C38D-E93A-49C4-B376-BC17049BC0E0}" type="presParOf" srcId="{97B0C968-8A16-4B8E-A1CC-B9CA6F946667}" destId="{D35F5E6A-ADB1-49D3-86B1-BC50329E1044}" srcOrd="2" destOrd="0" presId="urn:microsoft.com/office/officeart/2005/8/layout/orgChart1"/>
    <dgm:cxn modelId="{55DDC60B-65CF-430D-ADC3-520BA7077B53}" type="presParOf" srcId="{962B0878-E48D-4BB6-9458-82DAECF41580}" destId="{8D8A636C-8D1A-4C5A-A9D6-F31C584EAAC9}" srcOrd="4" destOrd="0" presId="urn:microsoft.com/office/officeart/2005/8/layout/orgChart1"/>
    <dgm:cxn modelId="{C3E3F5CB-9873-4053-B51D-C4F6E1970B7B}" type="presParOf" srcId="{962B0878-E48D-4BB6-9458-82DAECF41580}" destId="{37D7DAB4-5694-4459-A245-5306FBFA75C3}" srcOrd="5" destOrd="0" presId="urn:microsoft.com/office/officeart/2005/8/layout/orgChart1"/>
    <dgm:cxn modelId="{FBE49A7E-2899-412B-A4A5-B7B6CDCA163B}" type="presParOf" srcId="{37D7DAB4-5694-4459-A245-5306FBFA75C3}" destId="{F1C501A6-A493-4597-98A1-EC18A32D006C}" srcOrd="0" destOrd="0" presId="urn:microsoft.com/office/officeart/2005/8/layout/orgChart1"/>
    <dgm:cxn modelId="{7FFF3BB3-0F06-4DFB-B4D4-7D9C26F48A88}" type="presParOf" srcId="{F1C501A6-A493-4597-98A1-EC18A32D006C}" destId="{470AC26A-FDE0-4B6E-9613-70F302549683}" srcOrd="0" destOrd="0" presId="urn:microsoft.com/office/officeart/2005/8/layout/orgChart1"/>
    <dgm:cxn modelId="{02B372AE-676A-4F3B-AB6F-EA93A9F2C1B1}" type="presParOf" srcId="{F1C501A6-A493-4597-98A1-EC18A32D006C}" destId="{33A1199A-EED0-4355-9FED-F33F62298584}" srcOrd="1" destOrd="0" presId="urn:microsoft.com/office/officeart/2005/8/layout/orgChart1"/>
    <dgm:cxn modelId="{6BE40EB3-7B54-4B5A-A4AB-E9A629EA23E7}" type="presParOf" srcId="{37D7DAB4-5694-4459-A245-5306FBFA75C3}" destId="{9ADFA657-1170-47B2-97EE-1842BB5BE17B}" srcOrd="1" destOrd="0" presId="urn:microsoft.com/office/officeart/2005/8/layout/orgChart1"/>
    <dgm:cxn modelId="{EEBD4FD5-BC12-4674-9591-476A56937773}" type="presParOf" srcId="{37D7DAB4-5694-4459-A245-5306FBFA75C3}" destId="{05E4A27A-90AA-41C0-8928-2092BE0E1E76}" srcOrd="2" destOrd="0" presId="urn:microsoft.com/office/officeart/2005/8/layout/orgChart1"/>
    <dgm:cxn modelId="{E36AAE2E-DE2B-448C-9D54-2FBCEAC94D08}" type="presParOf" srcId="{962B0878-E48D-4BB6-9458-82DAECF41580}" destId="{B5B1E8EC-D285-4F33-9944-E84DCA0F6681}" srcOrd="6" destOrd="0" presId="urn:microsoft.com/office/officeart/2005/8/layout/orgChart1"/>
    <dgm:cxn modelId="{DFE3C033-CACD-4DAD-873D-3CEC94AD2445}" type="presParOf" srcId="{962B0878-E48D-4BB6-9458-82DAECF41580}" destId="{68589717-F479-4262-8C3D-E602C89069B4}" srcOrd="7" destOrd="0" presId="urn:microsoft.com/office/officeart/2005/8/layout/orgChart1"/>
    <dgm:cxn modelId="{7D191359-667F-48EF-B818-3BE32455FB4C}" type="presParOf" srcId="{68589717-F479-4262-8C3D-E602C89069B4}" destId="{F806B2EB-6766-4F9D-84B4-5C79E4645298}" srcOrd="0" destOrd="0" presId="urn:microsoft.com/office/officeart/2005/8/layout/orgChart1"/>
    <dgm:cxn modelId="{FFC4D163-99A1-40B0-9CDC-F4E9BD24CAD6}" type="presParOf" srcId="{F806B2EB-6766-4F9D-84B4-5C79E4645298}" destId="{671C5C34-1C11-4007-99A7-5A600B9C63C3}" srcOrd="0" destOrd="0" presId="urn:microsoft.com/office/officeart/2005/8/layout/orgChart1"/>
    <dgm:cxn modelId="{625583F6-0151-49D2-BF62-F41DDE0FC8DF}" type="presParOf" srcId="{F806B2EB-6766-4F9D-84B4-5C79E4645298}" destId="{53CEE53E-DFF3-408B-84D7-8280D36401B8}" srcOrd="1" destOrd="0" presId="urn:microsoft.com/office/officeart/2005/8/layout/orgChart1"/>
    <dgm:cxn modelId="{3F4864CB-629C-40FD-8B86-A2CBFBAE968D}" type="presParOf" srcId="{68589717-F479-4262-8C3D-E602C89069B4}" destId="{1E7B6D88-F013-4052-8658-77DA81C6C39D}" srcOrd="1" destOrd="0" presId="urn:microsoft.com/office/officeart/2005/8/layout/orgChart1"/>
    <dgm:cxn modelId="{DF3F09D0-39CB-49B8-8EA9-680BC71336E1}" type="presParOf" srcId="{68589717-F479-4262-8C3D-E602C89069B4}" destId="{7501EA75-B844-4417-B998-AF337F88493C}" srcOrd="2" destOrd="0" presId="urn:microsoft.com/office/officeart/2005/8/layout/orgChart1"/>
    <dgm:cxn modelId="{FFFA8B02-190D-45EC-AB3B-DE72A958753A}" type="presParOf" srcId="{9B8A23C8-6FDD-40D9-AD61-A11C4742EE3E}" destId="{04DC3192-A806-4F59-B651-DE7DA494C702}" srcOrd="2" destOrd="0" presId="urn:microsoft.com/office/officeart/2005/8/layout/orgChart1"/>
    <dgm:cxn modelId="{EA7B491B-6CD7-4E7F-AA93-2990721C1990}" type="presParOf" srcId="{A2FBFED7-D54F-4A5C-9FDC-C3571C3AF349}" destId="{EA8C40CB-2F6A-4F27-B9EF-7AFA7850B645}" srcOrd="12" destOrd="0" presId="urn:microsoft.com/office/officeart/2005/8/layout/orgChart1"/>
    <dgm:cxn modelId="{2FF4C556-1D1C-48B2-AFD5-0FFBD625FC9C}" type="presParOf" srcId="{A2FBFED7-D54F-4A5C-9FDC-C3571C3AF349}" destId="{E387A3DA-BA65-40B8-AFBF-9BC97F12BAC9}" srcOrd="13" destOrd="0" presId="urn:microsoft.com/office/officeart/2005/8/layout/orgChart1"/>
    <dgm:cxn modelId="{AE30075F-99DF-4BFB-A6F6-1A73EE724B8D}" type="presParOf" srcId="{E387A3DA-BA65-40B8-AFBF-9BC97F12BAC9}" destId="{3BA6B7F3-1800-4831-8C26-D1EAC0D8BA74}" srcOrd="0" destOrd="0" presId="urn:microsoft.com/office/officeart/2005/8/layout/orgChart1"/>
    <dgm:cxn modelId="{1C6CADAE-1671-41E5-BCAA-98F54651ED42}" type="presParOf" srcId="{3BA6B7F3-1800-4831-8C26-D1EAC0D8BA74}" destId="{4D9159F4-FF59-42EE-8AAE-0A71E88E8909}" srcOrd="0" destOrd="0" presId="urn:microsoft.com/office/officeart/2005/8/layout/orgChart1"/>
    <dgm:cxn modelId="{0D6D92CA-81AB-405F-A919-FD1D9E515709}" type="presParOf" srcId="{3BA6B7F3-1800-4831-8C26-D1EAC0D8BA74}" destId="{A7AED27C-9B18-40DA-AACE-DAB4771E2FBA}" srcOrd="1" destOrd="0" presId="urn:microsoft.com/office/officeart/2005/8/layout/orgChart1"/>
    <dgm:cxn modelId="{B819BEE1-3402-40C1-A8DA-D4CA10399619}" type="presParOf" srcId="{E387A3DA-BA65-40B8-AFBF-9BC97F12BAC9}" destId="{7C6C669B-8E84-4B41-BEEF-B344355DB9D2}" srcOrd="1" destOrd="0" presId="urn:microsoft.com/office/officeart/2005/8/layout/orgChart1"/>
    <dgm:cxn modelId="{788A7EE5-5C07-4DFB-B269-7D2EA03C7192}" type="presParOf" srcId="{7C6C669B-8E84-4B41-BEEF-B344355DB9D2}" destId="{4477BB01-D929-4763-8AE7-70C153C99B14}" srcOrd="0" destOrd="0" presId="urn:microsoft.com/office/officeart/2005/8/layout/orgChart1"/>
    <dgm:cxn modelId="{5DF17058-6724-47A4-8EA0-890D2E40AEC6}" type="presParOf" srcId="{7C6C669B-8E84-4B41-BEEF-B344355DB9D2}" destId="{85DD1F8C-61AF-4196-A786-2E80D14D6F09}" srcOrd="1" destOrd="0" presId="urn:microsoft.com/office/officeart/2005/8/layout/orgChart1"/>
    <dgm:cxn modelId="{7C64F0AA-7972-4BE2-8182-A94E559E11E3}" type="presParOf" srcId="{85DD1F8C-61AF-4196-A786-2E80D14D6F09}" destId="{91E87CC7-10FD-4AAE-BD7F-4DE646536CF7}" srcOrd="0" destOrd="0" presId="urn:microsoft.com/office/officeart/2005/8/layout/orgChart1"/>
    <dgm:cxn modelId="{35ED3E27-DEAE-4DBB-9871-60198DC60E94}" type="presParOf" srcId="{91E87CC7-10FD-4AAE-BD7F-4DE646536CF7}" destId="{D2A6F453-469B-4813-8501-1D62B42F96CC}" srcOrd="0" destOrd="0" presId="urn:microsoft.com/office/officeart/2005/8/layout/orgChart1"/>
    <dgm:cxn modelId="{78E36D8C-4BFA-4F68-9F14-093C6E75A553}" type="presParOf" srcId="{91E87CC7-10FD-4AAE-BD7F-4DE646536CF7}" destId="{8A23CA1E-3916-4035-BBF9-3DAAB8D074F1}" srcOrd="1" destOrd="0" presId="urn:microsoft.com/office/officeart/2005/8/layout/orgChart1"/>
    <dgm:cxn modelId="{A282F474-E63A-42D0-A082-DA1E48F7D2CF}" type="presParOf" srcId="{85DD1F8C-61AF-4196-A786-2E80D14D6F09}" destId="{E0B07894-3672-4ED4-BB53-E9D7DE40BBD7}" srcOrd="1" destOrd="0" presId="urn:microsoft.com/office/officeart/2005/8/layout/orgChart1"/>
    <dgm:cxn modelId="{E2228697-D1E9-433E-BBE6-2E01FCAB92DD}" type="presParOf" srcId="{85DD1F8C-61AF-4196-A786-2E80D14D6F09}" destId="{ADB53439-2E03-4943-B945-652B3CA1721B}" srcOrd="2" destOrd="0" presId="urn:microsoft.com/office/officeart/2005/8/layout/orgChart1"/>
    <dgm:cxn modelId="{CDDBCEA7-03FC-4C25-8AEB-F1A03DFA976E}" type="presParOf" srcId="{7C6C669B-8E84-4B41-BEEF-B344355DB9D2}" destId="{70E8ED5F-939A-4E46-8BF9-26C83034193B}" srcOrd="2" destOrd="0" presId="urn:microsoft.com/office/officeart/2005/8/layout/orgChart1"/>
    <dgm:cxn modelId="{9F192E07-7F05-40FE-86AF-5C1392469C77}" type="presParOf" srcId="{7C6C669B-8E84-4B41-BEEF-B344355DB9D2}" destId="{6E4F7612-157A-40FE-8F93-750F156F4D7C}" srcOrd="3" destOrd="0" presId="urn:microsoft.com/office/officeart/2005/8/layout/orgChart1"/>
    <dgm:cxn modelId="{2240D9AF-26B1-42E4-9772-292F4BDEB5B7}" type="presParOf" srcId="{6E4F7612-157A-40FE-8F93-750F156F4D7C}" destId="{976B7E7D-FFF4-478E-8F76-9E91BE0C05F9}" srcOrd="0" destOrd="0" presId="urn:microsoft.com/office/officeart/2005/8/layout/orgChart1"/>
    <dgm:cxn modelId="{D14D640A-4E75-4454-B6C2-A9300159144C}" type="presParOf" srcId="{976B7E7D-FFF4-478E-8F76-9E91BE0C05F9}" destId="{8AC50D54-E3F0-42A9-BD82-0BCD0E5F828C}" srcOrd="0" destOrd="0" presId="urn:microsoft.com/office/officeart/2005/8/layout/orgChart1"/>
    <dgm:cxn modelId="{A35A3C37-F577-49ED-83F5-60DAADECAD04}" type="presParOf" srcId="{976B7E7D-FFF4-478E-8F76-9E91BE0C05F9}" destId="{E1FB3417-BA56-4135-98BB-37672C35D67F}" srcOrd="1" destOrd="0" presId="urn:microsoft.com/office/officeart/2005/8/layout/orgChart1"/>
    <dgm:cxn modelId="{E2CE80DA-85B1-42E0-9438-98FF36EBE8C8}" type="presParOf" srcId="{6E4F7612-157A-40FE-8F93-750F156F4D7C}" destId="{4CEBE8F0-DDF3-450D-91C3-C7C7F09C007F}" srcOrd="1" destOrd="0" presId="urn:microsoft.com/office/officeart/2005/8/layout/orgChart1"/>
    <dgm:cxn modelId="{779F8576-A071-41F0-87E5-07EF6C41AEE9}" type="presParOf" srcId="{6E4F7612-157A-40FE-8F93-750F156F4D7C}" destId="{17BBF411-6E2E-4B4A-8972-0D8CD3BB2BE4}" srcOrd="2" destOrd="0" presId="urn:microsoft.com/office/officeart/2005/8/layout/orgChart1"/>
    <dgm:cxn modelId="{CE459B93-D3E7-4179-ABA3-1B1285D55DF5}" type="presParOf" srcId="{7C6C669B-8E84-4B41-BEEF-B344355DB9D2}" destId="{2D7A08BA-9478-49F1-9DAD-EBDDB90BF03E}" srcOrd="4" destOrd="0" presId="urn:microsoft.com/office/officeart/2005/8/layout/orgChart1"/>
    <dgm:cxn modelId="{6726C4D0-DC4D-4D9D-A8FC-355E56EA1B00}" type="presParOf" srcId="{7C6C669B-8E84-4B41-BEEF-B344355DB9D2}" destId="{7B330C9A-6B49-4201-9CB6-E6DEB6CCEA2B}" srcOrd="5" destOrd="0" presId="urn:microsoft.com/office/officeart/2005/8/layout/orgChart1"/>
    <dgm:cxn modelId="{E1BBCC1B-7594-458E-9BF3-2D6A01FE7AEF}" type="presParOf" srcId="{7B330C9A-6B49-4201-9CB6-E6DEB6CCEA2B}" destId="{FBBE661A-B222-4B5B-B83F-9E2E27FDB5BF}" srcOrd="0" destOrd="0" presId="urn:microsoft.com/office/officeart/2005/8/layout/orgChart1"/>
    <dgm:cxn modelId="{F855224F-5A91-4950-8FC6-6E1E0DA0B068}" type="presParOf" srcId="{FBBE661A-B222-4B5B-B83F-9E2E27FDB5BF}" destId="{48BB7F54-8BF7-49B6-9C7C-3CD1367F4DD4}" srcOrd="0" destOrd="0" presId="urn:microsoft.com/office/officeart/2005/8/layout/orgChart1"/>
    <dgm:cxn modelId="{AEDE26F0-DB3F-4B0F-8C80-9872D1F94576}" type="presParOf" srcId="{FBBE661A-B222-4B5B-B83F-9E2E27FDB5BF}" destId="{36DD5DEA-157B-4186-ADA2-36D12D997CE7}" srcOrd="1" destOrd="0" presId="urn:microsoft.com/office/officeart/2005/8/layout/orgChart1"/>
    <dgm:cxn modelId="{6181C1B6-B928-408D-A876-5AD47272C610}" type="presParOf" srcId="{7B330C9A-6B49-4201-9CB6-E6DEB6CCEA2B}" destId="{C69F029B-8443-459C-A60C-FEB91B40F3BE}" srcOrd="1" destOrd="0" presId="urn:microsoft.com/office/officeart/2005/8/layout/orgChart1"/>
    <dgm:cxn modelId="{1304C053-53DC-4CA7-9B94-51B52C86B386}" type="presParOf" srcId="{7B330C9A-6B49-4201-9CB6-E6DEB6CCEA2B}" destId="{9338F7AC-3054-4DCC-AB14-F5DD37A74192}" srcOrd="2" destOrd="0" presId="urn:microsoft.com/office/officeart/2005/8/layout/orgChart1"/>
    <dgm:cxn modelId="{92D14139-143E-4B25-AFF4-19E2DA9CF1E9}" type="presParOf" srcId="{7C6C669B-8E84-4B41-BEEF-B344355DB9D2}" destId="{6B249BBC-6302-44E3-B206-E900BBAE407E}" srcOrd="6" destOrd="0" presId="urn:microsoft.com/office/officeart/2005/8/layout/orgChart1"/>
    <dgm:cxn modelId="{16AEB97E-EE0E-4BF2-BF51-15F7533D257B}" type="presParOf" srcId="{7C6C669B-8E84-4B41-BEEF-B344355DB9D2}" destId="{42CEA7EF-1D7E-460D-A78E-2EFC929F5F41}" srcOrd="7" destOrd="0" presId="urn:microsoft.com/office/officeart/2005/8/layout/orgChart1"/>
    <dgm:cxn modelId="{7ABDD740-B1FC-44BE-870A-EB41AD711F88}" type="presParOf" srcId="{42CEA7EF-1D7E-460D-A78E-2EFC929F5F41}" destId="{2AE1FB85-FF8C-431F-89BC-D1EE55FDAAE4}" srcOrd="0" destOrd="0" presId="urn:microsoft.com/office/officeart/2005/8/layout/orgChart1"/>
    <dgm:cxn modelId="{5B34DBB8-4AA7-4790-9844-569D6C5B5B52}" type="presParOf" srcId="{2AE1FB85-FF8C-431F-89BC-D1EE55FDAAE4}" destId="{1D5DAE18-98CF-44F9-81F9-9A7B36EA0722}" srcOrd="0" destOrd="0" presId="urn:microsoft.com/office/officeart/2005/8/layout/orgChart1"/>
    <dgm:cxn modelId="{813517EE-0A01-454B-9A0D-2A7BB9653836}" type="presParOf" srcId="{2AE1FB85-FF8C-431F-89BC-D1EE55FDAAE4}" destId="{A0221267-594F-428B-BDF3-CE54058CF15A}" srcOrd="1" destOrd="0" presId="urn:microsoft.com/office/officeart/2005/8/layout/orgChart1"/>
    <dgm:cxn modelId="{147A29EC-30B3-405E-BA7F-6C0D603155EF}" type="presParOf" srcId="{42CEA7EF-1D7E-460D-A78E-2EFC929F5F41}" destId="{E1D5C7B6-1EA3-48B2-AE65-8CF83C44C410}" srcOrd="1" destOrd="0" presId="urn:microsoft.com/office/officeart/2005/8/layout/orgChart1"/>
    <dgm:cxn modelId="{7AEFA060-3891-41CE-A864-ED1AB9721977}" type="presParOf" srcId="{42CEA7EF-1D7E-460D-A78E-2EFC929F5F41}" destId="{049D1872-3557-4A2F-8559-FC7FF339A695}" srcOrd="2" destOrd="0" presId="urn:microsoft.com/office/officeart/2005/8/layout/orgChart1"/>
    <dgm:cxn modelId="{24361B6E-6158-45C4-AAD3-DA85073B1BB5}" type="presParOf" srcId="{E387A3DA-BA65-40B8-AFBF-9BC97F12BAC9}" destId="{DB999417-896F-4330-BAA6-5A620EF6D2E1}" srcOrd="2" destOrd="0" presId="urn:microsoft.com/office/officeart/2005/8/layout/orgChart1"/>
    <dgm:cxn modelId="{62FE2FEF-D0C7-4BD7-9E8C-039309153C2D}" type="presParOf" srcId="{A2FBFED7-D54F-4A5C-9FDC-C3571C3AF349}" destId="{9DEA5D80-B8B8-4103-8352-41FB89CAA41E}" srcOrd="14" destOrd="0" presId="urn:microsoft.com/office/officeart/2005/8/layout/orgChart1"/>
    <dgm:cxn modelId="{E759C74E-7515-4595-9C66-15C83D3EAD26}" type="presParOf" srcId="{A2FBFED7-D54F-4A5C-9FDC-C3571C3AF349}" destId="{8E660961-6159-40A9-ADCD-5348411FCB21}" srcOrd="15" destOrd="0" presId="urn:microsoft.com/office/officeart/2005/8/layout/orgChart1"/>
    <dgm:cxn modelId="{5DC0A2F9-E69A-4589-8137-FEDBE8E52E78}" type="presParOf" srcId="{8E660961-6159-40A9-ADCD-5348411FCB21}" destId="{02AC4B8E-A2E5-46F4-9A65-123E9649CCC9}" srcOrd="0" destOrd="0" presId="urn:microsoft.com/office/officeart/2005/8/layout/orgChart1"/>
    <dgm:cxn modelId="{25499155-0309-408D-8532-2CDBBB56163E}" type="presParOf" srcId="{02AC4B8E-A2E5-46F4-9A65-123E9649CCC9}" destId="{00979067-23BD-40C1-AA12-26C01646DEBB}" srcOrd="0" destOrd="0" presId="urn:microsoft.com/office/officeart/2005/8/layout/orgChart1"/>
    <dgm:cxn modelId="{40D7F30B-3823-43C1-8548-5B3BD2A991F9}" type="presParOf" srcId="{02AC4B8E-A2E5-46F4-9A65-123E9649CCC9}" destId="{E49D717F-58A1-4FDF-9A4C-9B854887A83B}" srcOrd="1" destOrd="0" presId="urn:microsoft.com/office/officeart/2005/8/layout/orgChart1"/>
    <dgm:cxn modelId="{50F6E9EB-0E70-4434-85EA-06E3B587E9C3}" type="presParOf" srcId="{8E660961-6159-40A9-ADCD-5348411FCB21}" destId="{48189A0A-CE70-4A5B-A489-CA8812101387}" srcOrd="1" destOrd="0" presId="urn:microsoft.com/office/officeart/2005/8/layout/orgChart1"/>
    <dgm:cxn modelId="{FB4046D0-ACED-4720-9E5D-0BD963FA9855}" type="presParOf" srcId="{48189A0A-CE70-4A5B-A489-CA8812101387}" destId="{56DE6FD7-BBBD-4262-9865-B7DBCC4EC4A8}" srcOrd="0" destOrd="0" presId="urn:microsoft.com/office/officeart/2005/8/layout/orgChart1"/>
    <dgm:cxn modelId="{B3915291-5A29-4A9B-8CA5-DB0677509E17}" type="presParOf" srcId="{48189A0A-CE70-4A5B-A489-CA8812101387}" destId="{25D9F165-3ACC-4B99-BB0C-898EF30A88D1}" srcOrd="1" destOrd="0" presId="urn:microsoft.com/office/officeart/2005/8/layout/orgChart1"/>
    <dgm:cxn modelId="{F0F5F263-6D3E-4FB2-9CD5-92EF6D010BAE}" type="presParOf" srcId="{25D9F165-3ACC-4B99-BB0C-898EF30A88D1}" destId="{88FC59F6-B617-4399-B60A-96A84739B45D}" srcOrd="0" destOrd="0" presId="urn:microsoft.com/office/officeart/2005/8/layout/orgChart1"/>
    <dgm:cxn modelId="{35A479D8-63EA-4AEC-8A1D-3EBF7005CE73}" type="presParOf" srcId="{88FC59F6-B617-4399-B60A-96A84739B45D}" destId="{6900AF03-03E8-47EA-B0A5-E350C970DABA}" srcOrd="0" destOrd="0" presId="urn:microsoft.com/office/officeart/2005/8/layout/orgChart1"/>
    <dgm:cxn modelId="{9032A777-6F9D-4782-A2B4-FB36774918D8}" type="presParOf" srcId="{88FC59F6-B617-4399-B60A-96A84739B45D}" destId="{BDA59816-D6B4-44AF-9FAD-1DA44A9E0362}" srcOrd="1" destOrd="0" presId="urn:microsoft.com/office/officeart/2005/8/layout/orgChart1"/>
    <dgm:cxn modelId="{7B7DDBD6-419F-4BC6-882B-E665B2E4DCF9}" type="presParOf" srcId="{25D9F165-3ACC-4B99-BB0C-898EF30A88D1}" destId="{32533529-0620-4C8D-889E-F5C5421836B7}" srcOrd="1" destOrd="0" presId="urn:microsoft.com/office/officeart/2005/8/layout/orgChart1"/>
    <dgm:cxn modelId="{6DA64927-152D-4F44-BA92-A21E987C7262}" type="presParOf" srcId="{25D9F165-3ACC-4B99-BB0C-898EF30A88D1}" destId="{7C915BE3-4751-4C5D-9DAB-2600CD88801C}" srcOrd="2" destOrd="0" presId="urn:microsoft.com/office/officeart/2005/8/layout/orgChart1"/>
    <dgm:cxn modelId="{94286D33-6A7A-49B2-8D38-0DD3167C6F2D}" type="presParOf" srcId="{48189A0A-CE70-4A5B-A489-CA8812101387}" destId="{5B1C3B6E-2B01-4A70-96DE-4B1FD421D8E6}" srcOrd="2" destOrd="0" presId="urn:microsoft.com/office/officeart/2005/8/layout/orgChart1"/>
    <dgm:cxn modelId="{CCEB031F-FC3F-493B-B132-8287B67D79A9}" type="presParOf" srcId="{48189A0A-CE70-4A5B-A489-CA8812101387}" destId="{95ECAE2E-52ED-4243-8305-9A99DF3651B6}" srcOrd="3" destOrd="0" presId="urn:microsoft.com/office/officeart/2005/8/layout/orgChart1"/>
    <dgm:cxn modelId="{ECC90AB3-76AC-4F2D-AC20-EFFEC76A1942}" type="presParOf" srcId="{95ECAE2E-52ED-4243-8305-9A99DF3651B6}" destId="{C82BE434-6BFD-4EF6-8A76-D44371895FB3}" srcOrd="0" destOrd="0" presId="urn:microsoft.com/office/officeart/2005/8/layout/orgChart1"/>
    <dgm:cxn modelId="{B4298B8A-43B0-4F27-936B-B0E52F6B7B1F}" type="presParOf" srcId="{C82BE434-6BFD-4EF6-8A76-D44371895FB3}" destId="{FAF441E1-2502-4AB6-BE49-E8FAA185FD40}" srcOrd="0" destOrd="0" presId="urn:microsoft.com/office/officeart/2005/8/layout/orgChart1"/>
    <dgm:cxn modelId="{2FF74FF0-844A-483C-82F8-99868203FA67}" type="presParOf" srcId="{C82BE434-6BFD-4EF6-8A76-D44371895FB3}" destId="{2792DA50-01F5-4B71-BAAB-7EC2AA2563EB}" srcOrd="1" destOrd="0" presId="urn:microsoft.com/office/officeart/2005/8/layout/orgChart1"/>
    <dgm:cxn modelId="{2B0F2DEC-39E1-4129-8BF1-8C53711780E3}" type="presParOf" srcId="{95ECAE2E-52ED-4243-8305-9A99DF3651B6}" destId="{C32A58EE-8700-4B30-873E-01F3791DEC22}" srcOrd="1" destOrd="0" presId="urn:microsoft.com/office/officeart/2005/8/layout/orgChart1"/>
    <dgm:cxn modelId="{50563DC2-840F-4DDA-848F-FD989ECCD8DD}" type="presParOf" srcId="{95ECAE2E-52ED-4243-8305-9A99DF3651B6}" destId="{93357E1E-E878-4F91-8221-09A453494ED3}" srcOrd="2" destOrd="0" presId="urn:microsoft.com/office/officeart/2005/8/layout/orgChart1"/>
    <dgm:cxn modelId="{B0B4A562-B2CF-44E7-A356-E5AF76ECE650}" type="presParOf" srcId="{48189A0A-CE70-4A5B-A489-CA8812101387}" destId="{A2FC8A30-6D4D-490B-BDAE-36B4BE259578}" srcOrd="4" destOrd="0" presId="urn:microsoft.com/office/officeart/2005/8/layout/orgChart1"/>
    <dgm:cxn modelId="{E0AA410A-7BE5-43A0-A76B-CF5542ED324C}" type="presParOf" srcId="{48189A0A-CE70-4A5B-A489-CA8812101387}" destId="{4BB2679E-0466-4D1A-9ADC-CC5E5E8C12FC}" srcOrd="5" destOrd="0" presId="urn:microsoft.com/office/officeart/2005/8/layout/orgChart1"/>
    <dgm:cxn modelId="{2DE0EED6-63B2-494C-8ADC-7F4C3D362EAE}" type="presParOf" srcId="{4BB2679E-0466-4D1A-9ADC-CC5E5E8C12FC}" destId="{4ABD8986-70F2-4CAE-9A6A-27DA337E138A}" srcOrd="0" destOrd="0" presId="urn:microsoft.com/office/officeart/2005/8/layout/orgChart1"/>
    <dgm:cxn modelId="{66BDAF8C-BCD4-467E-8290-8D9DC8FAEDE7}" type="presParOf" srcId="{4ABD8986-70F2-4CAE-9A6A-27DA337E138A}" destId="{9EEA0B95-C516-4EF6-94BB-2112F9D123C3}" srcOrd="0" destOrd="0" presId="urn:microsoft.com/office/officeart/2005/8/layout/orgChart1"/>
    <dgm:cxn modelId="{3A9F6944-5FB3-4182-BF1E-43F550965795}" type="presParOf" srcId="{4ABD8986-70F2-4CAE-9A6A-27DA337E138A}" destId="{844F3270-1680-4CA2-8DBD-154FB7F6CFE1}" srcOrd="1" destOrd="0" presId="urn:microsoft.com/office/officeart/2005/8/layout/orgChart1"/>
    <dgm:cxn modelId="{CEC336AF-CD47-4CCB-82B1-05BBC1F0AE66}" type="presParOf" srcId="{4BB2679E-0466-4D1A-9ADC-CC5E5E8C12FC}" destId="{48539932-C260-49E6-BA9F-CD7E8D62E41C}" srcOrd="1" destOrd="0" presId="urn:microsoft.com/office/officeart/2005/8/layout/orgChart1"/>
    <dgm:cxn modelId="{8271F03A-CFD6-4C28-90F6-0E2903A2F539}" type="presParOf" srcId="{4BB2679E-0466-4D1A-9ADC-CC5E5E8C12FC}" destId="{4A90DE6A-1A8F-4ECD-A0B5-4071A10E55DD}" srcOrd="2" destOrd="0" presId="urn:microsoft.com/office/officeart/2005/8/layout/orgChart1"/>
    <dgm:cxn modelId="{C343CE9E-9974-49CF-A7AB-04B5EDDEE023}" type="presParOf" srcId="{48189A0A-CE70-4A5B-A489-CA8812101387}" destId="{EB742792-D91F-4E0A-95D7-62FFEE019DD0}" srcOrd="6" destOrd="0" presId="urn:microsoft.com/office/officeart/2005/8/layout/orgChart1"/>
    <dgm:cxn modelId="{6801A8BD-4A40-4C97-9323-8DB67C6CF326}" type="presParOf" srcId="{48189A0A-CE70-4A5B-A489-CA8812101387}" destId="{E7CEEE1F-679F-4EE8-9F1E-98AE02CA9EA7}" srcOrd="7" destOrd="0" presId="urn:microsoft.com/office/officeart/2005/8/layout/orgChart1"/>
    <dgm:cxn modelId="{146EB742-6114-402C-B1FA-C99656D36D8F}" type="presParOf" srcId="{E7CEEE1F-679F-4EE8-9F1E-98AE02CA9EA7}" destId="{E2137349-5CD4-483A-9AB1-F39B6B42C93D}" srcOrd="0" destOrd="0" presId="urn:microsoft.com/office/officeart/2005/8/layout/orgChart1"/>
    <dgm:cxn modelId="{5CB80EA8-4D17-4560-B2F9-AB10E9F4EEE3}" type="presParOf" srcId="{E2137349-5CD4-483A-9AB1-F39B6B42C93D}" destId="{B1338116-7C96-4B1B-9A0D-B5EB68C9D31C}" srcOrd="0" destOrd="0" presId="urn:microsoft.com/office/officeart/2005/8/layout/orgChart1"/>
    <dgm:cxn modelId="{ABA8CD87-2310-4518-B202-195AF47FFF0A}" type="presParOf" srcId="{E2137349-5CD4-483A-9AB1-F39B6B42C93D}" destId="{4BBCC335-37FF-490A-B33B-D36D7F1B3CCF}" srcOrd="1" destOrd="0" presId="urn:microsoft.com/office/officeart/2005/8/layout/orgChart1"/>
    <dgm:cxn modelId="{B66C8688-9E2D-44C5-9F8C-139BB0E79235}" type="presParOf" srcId="{E7CEEE1F-679F-4EE8-9F1E-98AE02CA9EA7}" destId="{41B55F86-E1BA-41BF-A86B-AB34A00E66CE}" srcOrd="1" destOrd="0" presId="urn:microsoft.com/office/officeart/2005/8/layout/orgChart1"/>
    <dgm:cxn modelId="{CEF6EE42-CC57-4460-9963-74C182DC3930}" type="presParOf" srcId="{E7CEEE1F-679F-4EE8-9F1E-98AE02CA9EA7}" destId="{962C8495-F8AF-4F2C-892F-E4768B871659}" srcOrd="2" destOrd="0" presId="urn:microsoft.com/office/officeart/2005/8/layout/orgChart1"/>
    <dgm:cxn modelId="{26997250-3C9E-4908-BCF7-230C87A485BF}" type="presParOf" srcId="{8E660961-6159-40A9-ADCD-5348411FCB21}" destId="{BB24FF3A-989C-4306-ACB0-D55498FC35A8}" srcOrd="2" destOrd="0" presId="urn:microsoft.com/office/officeart/2005/8/layout/orgChart1"/>
    <dgm:cxn modelId="{A108D2D6-130B-4E17-BFD5-C85408226AD6}" type="presParOf" srcId="{A2FBFED7-D54F-4A5C-9FDC-C3571C3AF349}" destId="{3E6D7FD8-F716-4534-9DAD-E9E0472FCCFA}" srcOrd="16" destOrd="0" presId="urn:microsoft.com/office/officeart/2005/8/layout/orgChart1"/>
    <dgm:cxn modelId="{3FB03D98-FAA6-411C-859E-FF20715606AE}" type="presParOf" srcId="{A2FBFED7-D54F-4A5C-9FDC-C3571C3AF349}" destId="{3AD8207D-6B34-416B-ADFA-EDACB7027D58}" srcOrd="17" destOrd="0" presId="urn:microsoft.com/office/officeart/2005/8/layout/orgChart1"/>
    <dgm:cxn modelId="{4F942126-7602-4D39-AB1B-187346A120EF}" type="presParOf" srcId="{3AD8207D-6B34-416B-ADFA-EDACB7027D58}" destId="{E49633A0-65D2-48F3-A827-EABF2C540B3E}" srcOrd="0" destOrd="0" presId="urn:microsoft.com/office/officeart/2005/8/layout/orgChart1"/>
    <dgm:cxn modelId="{92C39D06-90FD-4212-87DA-E18B71CCEEC9}" type="presParOf" srcId="{E49633A0-65D2-48F3-A827-EABF2C540B3E}" destId="{2F286D63-ADCF-4E98-BB82-F72AA71D95BD}" srcOrd="0" destOrd="0" presId="urn:microsoft.com/office/officeart/2005/8/layout/orgChart1"/>
    <dgm:cxn modelId="{DF4476EE-0D1A-480C-99A3-9000D4DCDDA2}" type="presParOf" srcId="{E49633A0-65D2-48F3-A827-EABF2C540B3E}" destId="{D88BBA61-398E-4A0B-B48E-08A0826C7E70}" srcOrd="1" destOrd="0" presId="urn:microsoft.com/office/officeart/2005/8/layout/orgChart1"/>
    <dgm:cxn modelId="{557B571A-0217-4201-B600-26778AEC8D9A}" type="presParOf" srcId="{3AD8207D-6B34-416B-ADFA-EDACB7027D58}" destId="{2B5B0FDA-0CF2-4970-A1E5-0D337A6049FF}" srcOrd="1" destOrd="0" presId="urn:microsoft.com/office/officeart/2005/8/layout/orgChart1"/>
    <dgm:cxn modelId="{1F84B57E-BE34-4C91-BB36-1C36294DD96D}" type="presParOf" srcId="{2B5B0FDA-0CF2-4970-A1E5-0D337A6049FF}" destId="{EE5B94D6-D434-4C45-B1CD-2F239E28B528}" srcOrd="0" destOrd="0" presId="urn:microsoft.com/office/officeart/2005/8/layout/orgChart1"/>
    <dgm:cxn modelId="{446D7E85-757F-4322-B88A-5E25E2995C2F}" type="presParOf" srcId="{2B5B0FDA-0CF2-4970-A1E5-0D337A6049FF}" destId="{E5F091D9-6AF9-438F-B4FA-A782B1154551}" srcOrd="1" destOrd="0" presId="urn:microsoft.com/office/officeart/2005/8/layout/orgChart1"/>
    <dgm:cxn modelId="{BF1C5153-2566-456E-B330-A55D1FF8A93C}" type="presParOf" srcId="{E5F091D9-6AF9-438F-B4FA-A782B1154551}" destId="{177B6279-881C-4AB2-B68E-913C84AFFDA6}" srcOrd="0" destOrd="0" presId="urn:microsoft.com/office/officeart/2005/8/layout/orgChart1"/>
    <dgm:cxn modelId="{E2D79702-87AA-4894-ACBB-7247DFE857B7}" type="presParOf" srcId="{177B6279-881C-4AB2-B68E-913C84AFFDA6}" destId="{4F350AE4-36A0-4D4B-93C8-B4FBA885E8F4}" srcOrd="0" destOrd="0" presId="urn:microsoft.com/office/officeart/2005/8/layout/orgChart1"/>
    <dgm:cxn modelId="{89E455B8-97CC-471E-99B8-A41DD8539B3D}" type="presParOf" srcId="{177B6279-881C-4AB2-B68E-913C84AFFDA6}" destId="{31506D59-8436-4F5F-9904-DACE4EA863BD}" srcOrd="1" destOrd="0" presId="urn:microsoft.com/office/officeart/2005/8/layout/orgChart1"/>
    <dgm:cxn modelId="{FA9D040F-A797-4C59-94FC-CD8328DD8252}" type="presParOf" srcId="{E5F091D9-6AF9-438F-B4FA-A782B1154551}" destId="{9F2BDA87-F5CB-45BD-9689-F2B4B6447762}" srcOrd="1" destOrd="0" presId="urn:microsoft.com/office/officeart/2005/8/layout/orgChart1"/>
    <dgm:cxn modelId="{9220374A-1382-4C45-99A4-1A1730B67D68}" type="presParOf" srcId="{E5F091D9-6AF9-438F-B4FA-A782B1154551}" destId="{C58DFBA1-B9F7-4760-BCFA-A23EC190F244}" srcOrd="2" destOrd="0" presId="urn:microsoft.com/office/officeart/2005/8/layout/orgChart1"/>
    <dgm:cxn modelId="{F3F6F047-5120-4222-AD04-DACF6C513D61}" type="presParOf" srcId="{2B5B0FDA-0CF2-4970-A1E5-0D337A6049FF}" destId="{20A8A125-B40D-4AB5-969B-360431EBF852}" srcOrd="2" destOrd="0" presId="urn:microsoft.com/office/officeart/2005/8/layout/orgChart1"/>
    <dgm:cxn modelId="{389A4581-EC38-40AD-B377-294790425AA8}" type="presParOf" srcId="{2B5B0FDA-0CF2-4970-A1E5-0D337A6049FF}" destId="{34242DAE-9417-45F4-A85F-385C3BBBC470}" srcOrd="3" destOrd="0" presId="urn:microsoft.com/office/officeart/2005/8/layout/orgChart1"/>
    <dgm:cxn modelId="{FAA1A0D1-7AF7-4E52-8094-2E29504281E3}" type="presParOf" srcId="{34242DAE-9417-45F4-A85F-385C3BBBC470}" destId="{C44679D0-1291-442A-B40D-3149A1B53FAC}" srcOrd="0" destOrd="0" presId="urn:microsoft.com/office/officeart/2005/8/layout/orgChart1"/>
    <dgm:cxn modelId="{B43E3B44-9A6B-4948-96C2-F909693C3232}" type="presParOf" srcId="{C44679D0-1291-442A-B40D-3149A1B53FAC}" destId="{EA02293D-4751-4A91-B455-1643EA6BA3E0}" srcOrd="0" destOrd="0" presId="urn:microsoft.com/office/officeart/2005/8/layout/orgChart1"/>
    <dgm:cxn modelId="{C7C858BB-E61A-422A-9DE1-F18FDB2B122D}" type="presParOf" srcId="{C44679D0-1291-442A-B40D-3149A1B53FAC}" destId="{BD390595-7E61-401C-8EF6-3FF74C113859}" srcOrd="1" destOrd="0" presId="urn:microsoft.com/office/officeart/2005/8/layout/orgChart1"/>
    <dgm:cxn modelId="{384B5B6D-2043-4A52-9243-75F7319EA405}" type="presParOf" srcId="{34242DAE-9417-45F4-A85F-385C3BBBC470}" destId="{B9DB0F07-7972-40F3-85AA-BBA45B7A6CC8}" srcOrd="1" destOrd="0" presId="urn:microsoft.com/office/officeart/2005/8/layout/orgChart1"/>
    <dgm:cxn modelId="{34BEA1ED-2966-4954-921D-6ACBEE03ADC7}" type="presParOf" srcId="{34242DAE-9417-45F4-A85F-385C3BBBC470}" destId="{6C4D561C-9C25-4C71-911C-4ADC7CA41951}" srcOrd="2" destOrd="0" presId="urn:microsoft.com/office/officeart/2005/8/layout/orgChart1"/>
    <dgm:cxn modelId="{801ACD5D-6196-4889-AC3E-2F8323E4EC60}" type="presParOf" srcId="{2B5B0FDA-0CF2-4970-A1E5-0D337A6049FF}" destId="{772DFE96-BE8E-425E-9E6C-582EFA13B4F9}" srcOrd="4" destOrd="0" presId="urn:microsoft.com/office/officeart/2005/8/layout/orgChart1"/>
    <dgm:cxn modelId="{2D33E3DE-4CD3-40AD-B667-7C1D39747D2C}" type="presParOf" srcId="{2B5B0FDA-0CF2-4970-A1E5-0D337A6049FF}" destId="{D6D1842F-C4AD-409B-93AA-7702B69DC465}" srcOrd="5" destOrd="0" presId="urn:microsoft.com/office/officeart/2005/8/layout/orgChart1"/>
    <dgm:cxn modelId="{DD99EDD7-FFDE-4ABA-9087-4323DD1F3CCD}" type="presParOf" srcId="{D6D1842F-C4AD-409B-93AA-7702B69DC465}" destId="{7C0FF4D0-A339-4EE7-B6EA-59E50506A629}" srcOrd="0" destOrd="0" presId="urn:microsoft.com/office/officeart/2005/8/layout/orgChart1"/>
    <dgm:cxn modelId="{3E7B8779-FBB6-445A-8759-0307F0A8183F}" type="presParOf" srcId="{7C0FF4D0-A339-4EE7-B6EA-59E50506A629}" destId="{4A7B3604-B540-49EE-BB6B-D2E88581CF54}" srcOrd="0" destOrd="0" presId="urn:microsoft.com/office/officeart/2005/8/layout/orgChart1"/>
    <dgm:cxn modelId="{6EC0F606-F068-41D4-BFAA-E64541F82B1D}" type="presParOf" srcId="{7C0FF4D0-A339-4EE7-B6EA-59E50506A629}" destId="{8A9505CC-948E-4F3C-8338-6D98BFD1C5BA}" srcOrd="1" destOrd="0" presId="urn:microsoft.com/office/officeart/2005/8/layout/orgChart1"/>
    <dgm:cxn modelId="{E2777EE5-5EA4-4FF2-97AD-5450A529C902}" type="presParOf" srcId="{D6D1842F-C4AD-409B-93AA-7702B69DC465}" destId="{FC8CCD87-107F-4793-BCE8-FAD85DC1CF3F}" srcOrd="1" destOrd="0" presId="urn:microsoft.com/office/officeart/2005/8/layout/orgChart1"/>
    <dgm:cxn modelId="{1908F8F1-D494-41DA-A349-BD579BAB4A97}" type="presParOf" srcId="{D6D1842F-C4AD-409B-93AA-7702B69DC465}" destId="{DDE12363-2998-4781-9BFF-211A0C93907C}" srcOrd="2" destOrd="0" presId="urn:microsoft.com/office/officeart/2005/8/layout/orgChart1"/>
    <dgm:cxn modelId="{7A8D8D90-4F99-41DD-ABA4-236EE1507976}" type="presParOf" srcId="{2B5B0FDA-0CF2-4970-A1E5-0D337A6049FF}" destId="{E0F9B812-150F-406B-9C88-061811219321}" srcOrd="6" destOrd="0" presId="urn:microsoft.com/office/officeart/2005/8/layout/orgChart1"/>
    <dgm:cxn modelId="{EC51213E-682F-48BA-9D2E-E220DCF66FDD}" type="presParOf" srcId="{2B5B0FDA-0CF2-4970-A1E5-0D337A6049FF}" destId="{AA4878CD-AF60-4560-8D86-A4F0D71E0BA7}" srcOrd="7" destOrd="0" presId="urn:microsoft.com/office/officeart/2005/8/layout/orgChart1"/>
    <dgm:cxn modelId="{8EC36958-A44C-4DCA-8820-E4065B8F97D2}" type="presParOf" srcId="{AA4878CD-AF60-4560-8D86-A4F0D71E0BA7}" destId="{F063AC44-7CD9-4624-B417-97D2AF01CFF8}" srcOrd="0" destOrd="0" presId="urn:microsoft.com/office/officeart/2005/8/layout/orgChart1"/>
    <dgm:cxn modelId="{5E59AE7E-83D2-4EF3-AE7D-AC1B95316228}" type="presParOf" srcId="{F063AC44-7CD9-4624-B417-97D2AF01CFF8}" destId="{3B3E702E-8940-4379-8CAC-B2A9ED289BA6}" srcOrd="0" destOrd="0" presId="urn:microsoft.com/office/officeart/2005/8/layout/orgChart1"/>
    <dgm:cxn modelId="{72F41DF4-1F0B-44BF-BC3D-CB0123321F31}" type="presParOf" srcId="{F063AC44-7CD9-4624-B417-97D2AF01CFF8}" destId="{7E323392-384D-44DC-9FFB-0319CA0D28EC}" srcOrd="1" destOrd="0" presId="urn:microsoft.com/office/officeart/2005/8/layout/orgChart1"/>
    <dgm:cxn modelId="{51622146-9736-41BD-81A5-A1BC04AA5AF6}" type="presParOf" srcId="{AA4878CD-AF60-4560-8D86-A4F0D71E0BA7}" destId="{9F8E6291-14FD-44D5-86D4-8C9D81CF1991}" srcOrd="1" destOrd="0" presId="urn:microsoft.com/office/officeart/2005/8/layout/orgChart1"/>
    <dgm:cxn modelId="{AC9B68C7-6A48-4AC6-B606-6E5FD73CD65F}" type="presParOf" srcId="{AA4878CD-AF60-4560-8D86-A4F0D71E0BA7}" destId="{E9B97D99-D753-4EDC-996C-A62E736FE669}" srcOrd="2" destOrd="0" presId="urn:microsoft.com/office/officeart/2005/8/layout/orgChart1"/>
    <dgm:cxn modelId="{4040A7A8-40B7-477F-8067-9840E09BE1AF}" type="presParOf" srcId="{3AD8207D-6B34-416B-ADFA-EDACB7027D58}" destId="{0B0F364C-5812-4113-877F-43B2FB82E29C}" srcOrd="2" destOrd="0" presId="urn:microsoft.com/office/officeart/2005/8/layout/orgChart1"/>
    <dgm:cxn modelId="{1DAE4F41-C213-4BF5-BD01-F037F47D483E}" type="presParOf" srcId="{A2FBFED7-D54F-4A5C-9FDC-C3571C3AF349}" destId="{9815916B-AFFB-4CB2-B228-7ADD3E6ED5CD}" srcOrd="18" destOrd="0" presId="urn:microsoft.com/office/officeart/2005/8/layout/orgChart1"/>
    <dgm:cxn modelId="{27E8724B-3298-4AF3-B523-DB6F494A079C}" type="presParOf" srcId="{A2FBFED7-D54F-4A5C-9FDC-C3571C3AF349}" destId="{7AE9A98E-B842-4C74-A489-7D399AAF37FD}" srcOrd="19" destOrd="0" presId="urn:microsoft.com/office/officeart/2005/8/layout/orgChart1"/>
    <dgm:cxn modelId="{E71D88E4-BB04-4E51-ADFC-573EA3703326}" type="presParOf" srcId="{7AE9A98E-B842-4C74-A489-7D399AAF37FD}" destId="{7D289CD8-5748-4D94-A393-C84BDF01CE80}" srcOrd="0" destOrd="0" presId="urn:microsoft.com/office/officeart/2005/8/layout/orgChart1"/>
    <dgm:cxn modelId="{68739ABE-2C5F-479E-8B11-23A827F2D9F9}" type="presParOf" srcId="{7D289CD8-5748-4D94-A393-C84BDF01CE80}" destId="{A36A7E57-E479-4A52-B884-A25F524A7CC8}" srcOrd="0" destOrd="0" presId="urn:microsoft.com/office/officeart/2005/8/layout/orgChart1"/>
    <dgm:cxn modelId="{EEC127F0-E019-42ED-9629-A9824104AFB9}" type="presParOf" srcId="{7D289CD8-5748-4D94-A393-C84BDF01CE80}" destId="{1E71BCC6-C96F-424C-A00C-ADAF15E6E2BE}" srcOrd="1" destOrd="0" presId="urn:microsoft.com/office/officeart/2005/8/layout/orgChart1"/>
    <dgm:cxn modelId="{5FB1FA7A-5C32-45D9-8DB0-0B2573733D44}" type="presParOf" srcId="{7AE9A98E-B842-4C74-A489-7D399AAF37FD}" destId="{F6A662FF-6EB7-4FF8-A40A-4A8FCB00D8DA}" srcOrd="1" destOrd="0" presId="urn:microsoft.com/office/officeart/2005/8/layout/orgChart1"/>
    <dgm:cxn modelId="{A274AA9F-B015-4A49-B667-C2F3CB5D081E}" type="presParOf" srcId="{F6A662FF-6EB7-4FF8-A40A-4A8FCB00D8DA}" destId="{341FEEEF-AAB9-4266-92E8-47748AC66C74}" srcOrd="0" destOrd="0" presId="urn:microsoft.com/office/officeart/2005/8/layout/orgChart1"/>
    <dgm:cxn modelId="{C3CB9267-913A-4B53-8CC5-E771E940E3D0}" type="presParOf" srcId="{F6A662FF-6EB7-4FF8-A40A-4A8FCB00D8DA}" destId="{0E74381A-FFB3-45BF-B651-E81113F12F2D}" srcOrd="1" destOrd="0" presId="urn:microsoft.com/office/officeart/2005/8/layout/orgChart1"/>
    <dgm:cxn modelId="{EE5BE55E-9381-43D3-8D82-AEBAE7F7E901}" type="presParOf" srcId="{0E74381A-FFB3-45BF-B651-E81113F12F2D}" destId="{4610896C-3418-422F-A5E7-98285F9B1737}" srcOrd="0" destOrd="0" presId="urn:microsoft.com/office/officeart/2005/8/layout/orgChart1"/>
    <dgm:cxn modelId="{A118F810-6120-45CA-A928-8A55D3266F7A}" type="presParOf" srcId="{4610896C-3418-422F-A5E7-98285F9B1737}" destId="{F79E6A78-2BD8-46AE-A6FE-1FE16CE424A6}" srcOrd="0" destOrd="0" presId="urn:microsoft.com/office/officeart/2005/8/layout/orgChart1"/>
    <dgm:cxn modelId="{8A8A063F-C55C-4B32-8AB8-E122117251F5}" type="presParOf" srcId="{4610896C-3418-422F-A5E7-98285F9B1737}" destId="{BBDDA7B3-8845-426F-9D21-9F1973D92EDA}" srcOrd="1" destOrd="0" presId="urn:microsoft.com/office/officeart/2005/8/layout/orgChart1"/>
    <dgm:cxn modelId="{80B07A77-0D92-4AB7-9C3A-B17F4795C031}" type="presParOf" srcId="{0E74381A-FFB3-45BF-B651-E81113F12F2D}" destId="{F3E24D3B-5E93-44DE-9D26-DAB4C609F630}" srcOrd="1" destOrd="0" presId="urn:microsoft.com/office/officeart/2005/8/layout/orgChart1"/>
    <dgm:cxn modelId="{92E5DECD-39DE-48BA-8973-59D799E8DAD5}" type="presParOf" srcId="{0E74381A-FFB3-45BF-B651-E81113F12F2D}" destId="{2CFF1B66-58BF-4C49-9E78-9C8241A87C00}" srcOrd="2" destOrd="0" presId="urn:microsoft.com/office/officeart/2005/8/layout/orgChart1"/>
    <dgm:cxn modelId="{06882164-D33D-47C7-8566-D2C5D9831677}" type="presParOf" srcId="{F6A662FF-6EB7-4FF8-A40A-4A8FCB00D8DA}" destId="{51CA2CA0-1176-4E21-B373-7BE01D66A2F7}" srcOrd="2" destOrd="0" presId="urn:microsoft.com/office/officeart/2005/8/layout/orgChart1"/>
    <dgm:cxn modelId="{10B1DFEE-923B-437A-B876-8CD8ED7B6455}" type="presParOf" srcId="{F6A662FF-6EB7-4FF8-A40A-4A8FCB00D8DA}" destId="{BD47AB30-E589-4EEA-88DE-77680878A1D3}" srcOrd="3" destOrd="0" presId="urn:microsoft.com/office/officeart/2005/8/layout/orgChart1"/>
    <dgm:cxn modelId="{18DFC4F2-9203-4DAF-B4F5-75F906C65D05}" type="presParOf" srcId="{BD47AB30-E589-4EEA-88DE-77680878A1D3}" destId="{2A039979-840A-48CB-9A60-B0C9F11B8777}" srcOrd="0" destOrd="0" presId="urn:microsoft.com/office/officeart/2005/8/layout/orgChart1"/>
    <dgm:cxn modelId="{AF4BCE85-3AF3-468E-BF1E-8ABD898A1A08}" type="presParOf" srcId="{2A039979-840A-48CB-9A60-B0C9F11B8777}" destId="{DF17C234-DC72-4BAB-9137-2D35B36EAE19}" srcOrd="0" destOrd="0" presId="urn:microsoft.com/office/officeart/2005/8/layout/orgChart1"/>
    <dgm:cxn modelId="{B1B403CC-95EA-4539-81B4-3E40E134601A}" type="presParOf" srcId="{2A039979-840A-48CB-9A60-B0C9F11B8777}" destId="{4705D8BD-0A32-407A-8797-7818B2E71F14}" srcOrd="1" destOrd="0" presId="urn:microsoft.com/office/officeart/2005/8/layout/orgChart1"/>
    <dgm:cxn modelId="{71D96C1F-5E67-4B62-ADAD-F63E5B770685}" type="presParOf" srcId="{BD47AB30-E589-4EEA-88DE-77680878A1D3}" destId="{E50F4452-057F-4D79-B6BF-0991C2CA71F6}" srcOrd="1" destOrd="0" presId="urn:microsoft.com/office/officeart/2005/8/layout/orgChart1"/>
    <dgm:cxn modelId="{A0A31A21-FF8D-4956-B114-BB04AAFC1889}" type="presParOf" srcId="{BD47AB30-E589-4EEA-88DE-77680878A1D3}" destId="{94E80EFA-8D12-4295-A90F-9942BD82F93F}" srcOrd="2" destOrd="0" presId="urn:microsoft.com/office/officeart/2005/8/layout/orgChart1"/>
    <dgm:cxn modelId="{C83AB6CE-A059-48B0-8996-9E2136679A5B}" type="presParOf" srcId="{F6A662FF-6EB7-4FF8-A40A-4A8FCB00D8DA}" destId="{3E5AE0DC-27BD-488E-8D85-A38B9940574B}" srcOrd="4" destOrd="0" presId="urn:microsoft.com/office/officeart/2005/8/layout/orgChart1"/>
    <dgm:cxn modelId="{56350F63-CD4B-4736-891E-4EA75BA021A8}" type="presParOf" srcId="{F6A662FF-6EB7-4FF8-A40A-4A8FCB00D8DA}" destId="{EDA184DF-42B9-442E-8C52-9DFDF6F720C8}" srcOrd="5" destOrd="0" presId="urn:microsoft.com/office/officeart/2005/8/layout/orgChart1"/>
    <dgm:cxn modelId="{86AD35C5-CDEC-4C45-887B-ABF6AF75A9BE}" type="presParOf" srcId="{EDA184DF-42B9-442E-8C52-9DFDF6F720C8}" destId="{5C396F3B-41EB-4003-B2D5-F697DD8C128B}" srcOrd="0" destOrd="0" presId="urn:microsoft.com/office/officeart/2005/8/layout/orgChart1"/>
    <dgm:cxn modelId="{0A2180C7-E6DA-4931-A4BC-C904FE9086F2}" type="presParOf" srcId="{5C396F3B-41EB-4003-B2D5-F697DD8C128B}" destId="{A4A6C544-1894-4383-836D-4A04581E0D20}" srcOrd="0" destOrd="0" presId="urn:microsoft.com/office/officeart/2005/8/layout/orgChart1"/>
    <dgm:cxn modelId="{1BD30F52-0EB0-4D94-ABE9-03879E48AAE3}" type="presParOf" srcId="{5C396F3B-41EB-4003-B2D5-F697DD8C128B}" destId="{A458B2E6-BC5F-4F64-8DE7-788682034793}" srcOrd="1" destOrd="0" presId="urn:microsoft.com/office/officeart/2005/8/layout/orgChart1"/>
    <dgm:cxn modelId="{B2E44AB5-AB23-47B6-8CFA-CA670EFA9114}" type="presParOf" srcId="{EDA184DF-42B9-442E-8C52-9DFDF6F720C8}" destId="{2BC5BC1F-0CAE-4CCA-9980-998924DB28C9}" srcOrd="1" destOrd="0" presId="urn:microsoft.com/office/officeart/2005/8/layout/orgChart1"/>
    <dgm:cxn modelId="{8155A43D-F6C6-4FD3-9EB4-5E73363BA8CF}" type="presParOf" srcId="{EDA184DF-42B9-442E-8C52-9DFDF6F720C8}" destId="{E260456C-51C4-4A79-BC8F-71F00A6B344F}" srcOrd="2" destOrd="0" presId="urn:microsoft.com/office/officeart/2005/8/layout/orgChart1"/>
    <dgm:cxn modelId="{2219DD6A-7D1F-4D58-A68F-5580B1483AB4}" type="presParOf" srcId="{F6A662FF-6EB7-4FF8-A40A-4A8FCB00D8DA}" destId="{E01C6249-A1AD-4EF8-8FD6-D081BFF9BDF0}" srcOrd="6" destOrd="0" presId="urn:microsoft.com/office/officeart/2005/8/layout/orgChart1"/>
    <dgm:cxn modelId="{366E8440-EA93-4A3D-ADE9-170A23F4FBD6}" type="presParOf" srcId="{F6A662FF-6EB7-4FF8-A40A-4A8FCB00D8DA}" destId="{CCD689EA-C4A4-48BB-8A0A-7BF799E40A12}" srcOrd="7" destOrd="0" presId="urn:microsoft.com/office/officeart/2005/8/layout/orgChart1"/>
    <dgm:cxn modelId="{66555647-41B6-4EC8-91EA-C29662ABE925}" type="presParOf" srcId="{CCD689EA-C4A4-48BB-8A0A-7BF799E40A12}" destId="{6C7E81A5-413A-4521-A8ED-F6CA9238DAB6}" srcOrd="0" destOrd="0" presId="urn:microsoft.com/office/officeart/2005/8/layout/orgChart1"/>
    <dgm:cxn modelId="{975DCB90-C6ED-4AEF-B382-C6CF8F416FD3}" type="presParOf" srcId="{6C7E81A5-413A-4521-A8ED-F6CA9238DAB6}" destId="{820B4DF6-DEDD-410E-A2F1-4C99B6FDE1BE}" srcOrd="0" destOrd="0" presId="urn:microsoft.com/office/officeart/2005/8/layout/orgChart1"/>
    <dgm:cxn modelId="{948FE461-6A53-4FF1-AF1A-78B06F4233B6}" type="presParOf" srcId="{6C7E81A5-413A-4521-A8ED-F6CA9238DAB6}" destId="{F4344C96-8A37-4ACE-9A0A-124E58F9DE3B}" srcOrd="1" destOrd="0" presId="urn:microsoft.com/office/officeart/2005/8/layout/orgChart1"/>
    <dgm:cxn modelId="{BD11BEEF-F593-4F88-A601-3AC7BA88077B}" type="presParOf" srcId="{CCD689EA-C4A4-48BB-8A0A-7BF799E40A12}" destId="{E801CA77-A3FE-4B16-A1BA-44A1223BF756}" srcOrd="1" destOrd="0" presId="urn:microsoft.com/office/officeart/2005/8/layout/orgChart1"/>
    <dgm:cxn modelId="{C8E0D6E1-2F2C-4422-AA64-F4640C73D6C9}" type="presParOf" srcId="{CCD689EA-C4A4-48BB-8A0A-7BF799E40A12}" destId="{FDC9666B-BD6E-4C84-90F4-FC805B04531C}" srcOrd="2" destOrd="0" presId="urn:microsoft.com/office/officeart/2005/8/layout/orgChart1"/>
    <dgm:cxn modelId="{ADB1D86A-AD42-4AB8-BFE4-3120E8CDD51A}" type="presParOf" srcId="{7AE9A98E-B842-4C74-A489-7D399AAF37FD}" destId="{ED3F991C-0E4F-4669-BD01-49DD07E06C08}" srcOrd="2" destOrd="0" presId="urn:microsoft.com/office/officeart/2005/8/layout/orgChart1"/>
    <dgm:cxn modelId="{14FFA852-9A26-4DAE-BFA7-E37A20C950CB}" type="presParOf" srcId="{A2FBFED7-D54F-4A5C-9FDC-C3571C3AF349}" destId="{9F79D80A-D327-45E9-B91A-A9AF33CCA182}" srcOrd="20" destOrd="0" presId="urn:microsoft.com/office/officeart/2005/8/layout/orgChart1"/>
    <dgm:cxn modelId="{2142D278-3F99-40E1-B42B-0BF285A475CE}" type="presParOf" srcId="{A2FBFED7-D54F-4A5C-9FDC-C3571C3AF349}" destId="{9E38F75B-30F9-40C3-A4B4-A986061328D7}" srcOrd="21" destOrd="0" presId="urn:microsoft.com/office/officeart/2005/8/layout/orgChart1"/>
    <dgm:cxn modelId="{E9B5E55C-CD2D-4801-AB3B-CAD367230DD0}" type="presParOf" srcId="{9E38F75B-30F9-40C3-A4B4-A986061328D7}" destId="{08895C09-F386-4A2C-BDAE-3DF5FF622DE0}" srcOrd="0" destOrd="0" presId="urn:microsoft.com/office/officeart/2005/8/layout/orgChart1"/>
    <dgm:cxn modelId="{FCDA1508-8482-4859-B98F-35A7FB238070}" type="presParOf" srcId="{08895C09-F386-4A2C-BDAE-3DF5FF622DE0}" destId="{3BF28860-70CF-48C2-A8A1-730FBB9A79A2}" srcOrd="0" destOrd="0" presId="urn:microsoft.com/office/officeart/2005/8/layout/orgChart1"/>
    <dgm:cxn modelId="{D694FA10-05C3-4815-8029-B6AA63EB4911}" type="presParOf" srcId="{08895C09-F386-4A2C-BDAE-3DF5FF622DE0}" destId="{EB32F772-0C59-429E-BE00-1A09FFCDE8F1}" srcOrd="1" destOrd="0" presId="urn:microsoft.com/office/officeart/2005/8/layout/orgChart1"/>
    <dgm:cxn modelId="{4EFED517-6685-4E66-BA01-E6974DD0D905}" type="presParOf" srcId="{9E38F75B-30F9-40C3-A4B4-A986061328D7}" destId="{C8F26658-E7B0-44B3-9C19-FD52EFAA8181}" srcOrd="1" destOrd="0" presId="urn:microsoft.com/office/officeart/2005/8/layout/orgChart1"/>
    <dgm:cxn modelId="{D658472F-65C1-4756-9D57-014199914995}" type="presParOf" srcId="{C8F26658-E7B0-44B3-9C19-FD52EFAA8181}" destId="{37BBBB8F-AFA8-4162-B83D-FA08D2202755}" srcOrd="0" destOrd="0" presId="urn:microsoft.com/office/officeart/2005/8/layout/orgChart1"/>
    <dgm:cxn modelId="{F27A6022-F249-4794-830A-EB0BBF3C7470}" type="presParOf" srcId="{C8F26658-E7B0-44B3-9C19-FD52EFAA8181}" destId="{D4E31E2A-2366-47E2-8B88-ABD85068B101}" srcOrd="1" destOrd="0" presId="urn:microsoft.com/office/officeart/2005/8/layout/orgChart1"/>
    <dgm:cxn modelId="{2DC8F212-7208-4AE3-9FDF-E4A1D539E333}" type="presParOf" srcId="{D4E31E2A-2366-47E2-8B88-ABD85068B101}" destId="{C97F57D8-0DBA-4604-BC37-A9CEC169DBF5}" srcOrd="0" destOrd="0" presId="urn:microsoft.com/office/officeart/2005/8/layout/orgChart1"/>
    <dgm:cxn modelId="{ED50E372-7712-40BC-8FFD-CD6DEF11BE93}" type="presParOf" srcId="{C97F57D8-0DBA-4604-BC37-A9CEC169DBF5}" destId="{B7A9BBA8-9951-44A5-999B-DA3002E0A433}" srcOrd="0" destOrd="0" presId="urn:microsoft.com/office/officeart/2005/8/layout/orgChart1"/>
    <dgm:cxn modelId="{930D4310-6D0C-4D3A-BE90-E12CA3366162}" type="presParOf" srcId="{C97F57D8-0DBA-4604-BC37-A9CEC169DBF5}" destId="{5B3C71E3-2B55-49B4-8264-9E6CDC9150D9}" srcOrd="1" destOrd="0" presId="urn:microsoft.com/office/officeart/2005/8/layout/orgChart1"/>
    <dgm:cxn modelId="{24E0EE87-80F1-4C5A-BEF9-0B4A425FCBE1}" type="presParOf" srcId="{D4E31E2A-2366-47E2-8B88-ABD85068B101}" destId="{05763949-FDC1-48C8-9F2F-5382E2E4C535}" srcOrd="1" destOrd="0" presId="urn:microsoft.com/office/officeart/2005/8/layout/orgChart1"/>
    <dgm:cxn modelId="{39262C99-C938-4B1B-9426-353D1EF18315}" type="presParOf" srcId="{D4E31E2A-2366-47E2-8B88-ABD85068B101}" destId="{CFC869D0-50C4-41B6-9141-18B56777156F}" srcOrd="2" destOrd="0" presId="urn:microsoft.com/office/officeart/2005/8/layout/orgChart1"/>
    <dgm:cxn modelId="{B4F95BFA-9357-4BA4-86A5-5965C3067BD0}" type="presParOf" srcId="{C8F26658-E7B0-44B3-9C19-FD52EFAA8181}" destId="{E8EE9452-9D18-4A1C-8658-2D2774FCD977}" srcOrd="2" destOrd="0" presId="urn:microsoft.com/office/officeart/2005/8/layout/orgChart1"/>
    <dgm:cxn modelId="{AB3D780B-2E9C-4E1E-AA5A-BEF10B77C2CF}" type="presParOf" srcId="{C8F26658-E7B0-44B3-9C19-FD52EFAA8181}" destId="{DC7C8F52-8468-49F9-909F-EF19C95C3576}" srcOrd="3" destOrd="0" presId="urn:microsoft.com/office/officeart/2005/8/layout/orgChart1"/>
    <dgm:cxn modelId="{DDC86AE2-DAB7-4C63-A753-954DC4621F45}" type="presParOf" srcId="{DC7C8F52-8468-49F9-909F-EF19C95C3576}" destId="{40BB66F9-9F03-4032-B3AB-E1AB7E438DED}" srcOrd="0" destOrd="0" presId="urn:microsoft.com/office/officeart/2005/8/layout/orgChart1"/>
    <dgm:cxn modelId="{C4C90592-98CD-40D5-9783-494C44288E00}" type="presParOf" srcId="{40BB66F9-9F03-4032-B3AB-E1AB7E438DED}" destId="{20E48AF9-384F-4F36-BDB1-83398868FE98}" srcOrd="0" destOrd="0" presId="urn:microsoft.com/office/officeart/2005/8/layout/orgChart1"/>
    <dgm:cxn modelId="{E1D07126-9214-4A8D-AD4B-B8218BE9E128}" type="presParOf" srcId="{40BB66F9-9F03-4032-B3AB-E1AB7E438DED}" destId="{7EDFCCE4-64A9-480E-940F-515F1EB8FF90}" srcOrd="1" destOrd="0" presId="urn:microsoft.com/office/officeart/2005/8/layout/orgChart1"/>
    <dgm:cxn modelId="{9B66D8B0-1E59-4A45-BA87-5E2D834D6CF3}" type="presParOf" srcId="{DC7C8F52-8468-49F9-909F-EF19C95C3576}" destId="{BADE5E4B-78E7-49BA-90BE-9D3D9238AA94}" srcOrd="1" destOrd="0" presId="urn:microsoft.com/office/officeart/2005/8/layout/orgChart1"/>
    <dgm:cxn modelId="{004B4F31-4DBF-426A-A4AA-BCE95F9AD8FE}" type="presParOf" srcId="{DC7C8F52-8468-49F9-909F-EF19C95C3576}" destId="{78995607-4195-4203-A296-4C827708E54D}" srcOrd="2" destOrd="0" presId="urn:microsoft.com/office/officeart/2005/8/layout/orgChart1"/>
    <dgm:cxn modelId="{CD97CCBB-2893-4858-BEF1-BB76B5FE48D0}" type="presParOf" srcId="{C8F26658-E7B0-44B3-9C19-FD52EFAA8181}" destId="{B4E12B9B-495D-47DD-BB6B-B1629D273B38}" srcOrd="4" destOrd="0" presId="urn:microsoft.com/office/officeart/2005/8/layout/orgChart1"/>
    <dgm:cxn modelId="{099986EF-E9F3-4859-ABAC-739660AC0A00}" type="presParOf" srcId="{C8F26658-E7B0-44B3-9C19-FD52EFAA8181}" destId="{BC98D31B-C6FB-4170-AD1B-CA9249FE415E}" srcOrd="5" destOrd="0" presId="urn:microsoft.com/office/officeart/2005/8/layout/orgChart1"/>
    <dgm:cxn modelId="{9C67FF5D-0F72-4552-B08A-132DFCBEED9C}" type="presParOf" srcId="{BC98D31B-C6FB-4170-AD1B-CA9249FE415E}" destId="{E8700FF1-9C8B-47DC-9B02-F0B4F8439DE7}" srcOrd="0" destOrd="0" presId="urn:microsoft.com/office/officeart/2005/8/layout/orgChart1"/>
    <dgm:cxn modelId="{C8F9721A-9510-4FC0-B93E-51734E5C3CCF}" type="presParOf" srcId="{E8700FF1-9C8B-47DC-9B02-F0B4F8439DE7}" destId="{7398E234-7522-4E8E-848B-BB33BA6C5BCB}" srcOrd="0" destOrd="0" presId="urn:microsoft.com/office/officeart/2005/8/layout/orgChart1"/>
    <dgm:cxn modelId="{76B2D72C-BFAC-426D-B53B-80B33DAEB008}" type="presParOf" srcId="{E8700FF1-9C8B-47DC-9B02-F0B4F8439DE7}" destId="{22195B3F-208B-433B-9D87-021FCA4A39E7}" srcOrd="1" destOrd="0" presId="urn:microsoft.com/office/officeart/2005/8/layout/orgChart1"/>
    <dgm:cxn modelId="{67058603-8456-46A4-B519-F15CCB15F38A}" type="presParOf" srcId="{BC98D31B-C6FB-4170-AD1B-CA9249FE415E}" destId="{03CF43D9-806A-4414-9E61-F80393F210BB}" srcOrd="1" destOrd="0" presId="urn:microsoft.com/office/officeart/2005/8/layout/orgChart1"/>
    <dgm:cxn modelId="{E32B1B87-C926-4420-B973-10E1B8A58555}" type="presParOf" srcId="{BC98D31B-C6FB-4170-AD1B-CA9249FE415E}" destId="{0548AAFB-BA08-4EB2-B95F-C24AF94E8493}" srcOrd="2" destOrd="0" presId="urn:microsoft.com/office/officeart/2005/8/layout/orgChart1"/>
    <dgm:cxn modelId="{B505B209-3194-4037-83C9-6FA51821EF3C}" type="presParOf" srcId="{C8F26658-E7B0-44B3-9C19-FD52EFAA8181}" destId="{27DA1B25-73AF-44FF-8259-BCD9A738C803}" srcOrd="6" destOrd="0" presId="urn:microsoft.com/office/officeart/2005/8/layout/orgChart1"/>
    <dgm:cxn modelId="{B452687F-3DB1-49CB-974B-9EB537E5B95E}" type="presParOf" srcId="{C8F26658-E7B0-44B3-9C19-FD52EFAA8181}" destId="{1CC33A45-38DB-4DB8-889D-C50F87D444CD}" srcOrd="7" destOrd="0" presId="urn:microsoft.com/office/officeart/2005/8/layout/orgChart1"/>
    <dgm:cxn modelId="{D8376C2D-4980-4135-B321-AC97DF70D6F4}" type="presParOf" srcId="{1CC33A45-38DB-4DB8-889D-C50F87D444CD}" destId="{C2761D99-8A63-4FC9-942F-A0E540E10422}" srcOrd="0" destOrd="0" presId="urn:microsoft.com/office/officeart/2005/8/layout/orgChart1"/>
    <dgm:cxn modelId="{F3F948C4-0F10-4747-A02A-E1C5F57014A3}" type="presParOf" srcId="{C2761D99-8A63-4FC9-942F-A0E540E10422}" destId="{904CC209-4B03-491A-85BB-119DC5A8F950}" srcOrd="0" destOrd="0" presId="urn:microsoft.com/office/officeart/2005/8/layout/orgChart1"/>
    <dgm:cxn modelId="{FDC51592-59E3-47E2-BA9D-8EAE8AAC4C99}" type="presParOf" srcId="{C2761D99-8A63-4FC9-942F-A0E540E10422}" destId="{F3C68835-E350-4A10-AEDF-1BE1DC066BD8}" srcOrd="1" destOrd="0" presId="urn:microsoft.com/office/officeart/2005/8/layout/orgChart1"/>
    <dgm:cxn modelId="{7AF7E456-BEF6-432B-BDF4-ABF28E0553A2}" type="presParOf" srcId="{1CC33A45-38DB-4DB8-889D-C50F87D444CD}" destId="{8763A86A-949C-4A47-889A-6FE1307C6041}" srcOrd="1" destOrd="0" presId="urn:microsoft.com/office/officeart/2005/8/layout/orgChart1"/>
    <dgm:cxn modelId="{5BC499A2-4921-4D9D-8495-13449604033B}" type="presParOf" srcId="{1CC33A45-38DB-4DB8-889D-C50F87D444CD}" destId="{4A9F3242-A57F-439F-9ACB-72D0DB309086}" srcOrd="2" destOrd="0" presId="urn:microsoft.com/office/officeart/2005/8/layout/orgChart1"/>
    <dgm:cxn modelId="{85AB711A-8D13-4B70-A93B-935A16C95667}" type="presParOf" srcId="{9E38F75B-30F9-40C3-A4B4-A986061328D7}" destId="{C01614BC-CC98-4BF8-A00A-4957405F12F6}" srcOrd="2" destOrd="0" presId="urn:microsoft.com/office/officeart/2005/8/layout/orgChart1"/>
    <dgm:cxn modelId="{9DB2F1D3-C88D-4854-A4AC-CBF6DA78AA50}" type="presParOf" srcId="{1A2CE33B-C92D-4CAB-A586-85566296EC7C}" destId="{553DD787-E027-4CD0-8B37-86E4915D5B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A1B25-73AF-44FF-8259-BCD9A738C803}">
      <dsp:nvSpPr>
        <dsp:cNvPr id="0" name=""/>
        <dsp:cNvSpPr/>
      </dsp:nvSpPr>
      <dsp:spPr>
        <a:xfrm>
          <a:off x="16194394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12B9B-495D-47DD-BB6B-B1629D273B38}">
      <dsp:nvSpPr>
        <dsp:cNvPr id="0" name=""/>
        <dsp:cNvSpPr/>
      </dsp:nvSpPr>
      <dsp:spPr>
        <a:xfrm>
          <a:off x="16194394" y="3682521"/>
          <a:ext cx="184267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84267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E9452-9D18-4A1C-8658-2D2774FCD977}">
      <dsp:nvSpPr>
        <dsp:cNvPr id="0" name=""/>
        <dsp:cNvSpPr/>
      </dsp:nvSpPr>
      <dsp:spPr>
        <a:xfrm>
          <a:off x="16194394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BBB8F-AFA8-4162-B83D-FA08D2202755}">
      <dsp:nvSpPr>
        <dsp:cNvPr id="0" name=""/>
        <dsp:cNvSpPr/>
      </dsp:nvSpPr>
      <dsp:spPr>
        <a:xfrm>
          <a:off x="16194394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9D80A-D327-45E9-B91A-A9AF33CCA182}">
      <dsp:nvSpPr>
        <dsp:cNvPr id="0" name=""/>
        <dsp:cNvSpPr/>
      </dsp:nvSpPr>
      <dsp:spPr>
        <a:xfrm>
          <a:off x="8697929" y="2740487"/>
          <a:ext cx="8027188" cy="27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14"/>
              </a:lnTo>
              <a:lnTo>
                <a:pt x="8027188" y="139314"/>
              </a:lnTo>
              <a:lnTo>
                <a:pt x="8027188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C6249-A1AD-4EF8-8FD6-D081BFF9BDF0}">
      <dsp:nvSpPr>
        <dsp:cNvPr id="0" name=""/>
        <dsp:cNvSpPr/>
      </dsp:nvSpPr>
      <dsp:spPr>
        <a:xfrm>
          <a:off x="14588956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AE0DC-27BD-488E-8D85-A38B9940574B}">
      <dsp:nvSpPr>
        <dsp:cNvPr id="0" name=""/>
        <dsp:cNvSpPr/>
      </dsp:nvSpPr>
      <dsp:spPr>
        <a:xfrm>
          <a:off x="14588956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A2CA0-1176-4E21-B373-7BE01D66A2F7}">
      <dsp:nvSpPr>
        <dsp:cNvPr id="0" name=""/>
        <dsp:cNvSpPr/>
      </dsp:nvSpPr>
      <dsp:spPr>
        <a:xfrm>
          <a:off x="14588956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FEEEF-AAB9-4266-92E8-47748AC66C74}">
      <dsp:nvSpPr>
        <dsp:cNvPr id="0" name=""/>
        <dsp:cNvSpPr/>
      </dsp:nvSpPr>
      <dsp:spPr>
        <a:xfrm>
          <a:off x="14588956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15916B-AFFB-4CB2-B228-7ADD3E6ED5CD}">
      <dsp:nvSpPr>
        <dsp:cNvPr id="0" name=""/>
        <dsp:cNvSpPr/>
      </dsp:nvSpPr>
      <dsp:spPr>
        <a:xfrm>
          <a:off x="8697929" y="2740487"/>
          <a:ext cx="6421750" cy="27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14"/>
              </a:lnTo>
              <a:lnTo>
                <a:pt x="6421750" y="139314"/>
              </a:lnTo>
              <a:lnTo>
                <a:pt x="642175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9B812-150F-406B-9C88-061811219321}">
      <dsp:nvSpPr>
        <dsp:cNvPr id="0" name=""/>
        <dsp:cNvSpPr/>
      </dsp:nvSpPr>
      <dsp:spPr>
        <a:xfrm>
          <a:off x="12983519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2DFE96-BE8E-425E-9E6C-582EFA13B4F9}">
      <dsp:nvSpPr>
        <dsp:cNvPr id="0" name=""/>
        <dsp:cNvSpPr/>
      </dsp:nvSpPr>
      <dsp:spPr>
        <a:xfrm>
          <a:off x="12983519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A8A125-B40D-4AB5-969B-360431EBF852}">
      <dsp:nvSpPr>
        <dsp:cNvPr id="0" name=""/>
        <dsp:cNvSpPr/>
      </dsp:nvSpPr>
      <dsp:spPr>
        <a:xfrm>
          <a:off x="12983519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5B94D6-D434-4C45-B1CD-2F239E28B528}">
      <dsp:nvSpPr>
        <dsp:cNvPr id="0" name=""/>
        <dsp:cNvSpPr/>
      </dsp:nvSpPr>
      <dsp:spPr>
        <a:xfrm>
          <a:off x="12983519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D7FD8-F716-4534-9DAD-E9E0472FCCFA}">
      <dsp:nvSpPr>
        <dsp:cNvPr id="0" name=""/>
        <dsp:cNvSpPr/>
      </dsp:nvSpPr>
      <dsp:spPr>
        <a:xfrm>
          <a:off x="8697929" y="2740487"/>
          <a:ext cx="4816312" cy="27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14"/>
              </a:lnTo>
              <a:lnTo>
                <a:pt x="4816312" y="139314"/>
              </a:lnTo>
              <a:lnTo>
                <a:pt x="4816312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42792-D91F-4E0A-95D7-62FFEE019DD0}">
      <dsp:nvSpPr>
        <dsp:cNvPr id="0" name=""/>
        <dsp:cNvSpPr/>
      </dsp:nvSpPr>
      <dsp:spPr>
        <a:xfrm>
          <a:off x="11378081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FC8A30-6D4D-490B-BDAE-36B4BE259578}">
      <dsp:nvSpPr>
        <dsp:cNvPr id="0" name=""/>
        <dsp:cNvSpPr/>
      </dsp:nvSpPr>
      <dsp:spPr>
        <a:xfrm>
          <a:off x="11378081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1C3B6E-2B01-4A70-96DE-4B1FD421D8E6}">
      <dsp:nvSpPr>
        <dsp:cNvPr id="0" name=""/>
        <dsp:cNvSpPr/>
      </dsp:nvSpPr>
      <dsp:spPr>
        <a:xfrm>
          <a:off x="11378081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DE6FD7-BBBD-4262-9865-B7DBCC4EC4A8}">
      <dsp:nvSpPr>
        <dsp:cNvPr id="0" name=""/>
        <dsp:cNvSpPr/>
      </dsp:nvSpPr>
      <dsp:spPr>
        <a:xfrm>
          <a:off x="11378081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A5D80-B8B8-4103-8352-41FB89CAA41E}">
      <dsp:nvSpPr>
        <dsp:cNvPr id="0" name=""/>
        <dsp:cNvSpPr/>
      </dsp:nvSpPr>
      <dsp:spPr>
        <a:xfrm>
          <a:off x="8697929" y="2740487"/>
          <a:ext cx="3210875" cy="27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14"/>
              </a:lnTo>
              <a:lnTo>
                <a:pt x="3210875" y="139314"/>
              </a:lnTo>
              <a:lnTo>
                <a:pt x="3210875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249BBC-6302-44E3-B206-E900BBAE407E}">
      <dsp:nvSpPr>
        <dsp:cNvPr id="0" name=""/>
        <dsp:cNvSpPr/>
      </dsp:nvSpPr>
      <dsp:spPr>
        <a:xfrm>
          <a:off x="9772643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7A08BA-9478-49F1-9DAD-EBDDB90BF03E}">
      <dsp:nvSpPr>
        <dsp:cNvPr id="0" name=""/>
        <dsp:cNvSpPr/>
      </dsp:nvSpPr>
      <dsp:spPr>
        <a:xfrm>
          <a:off x="9772643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E8ED5F-939A-4E46-8BF9-26C83034193B}">
      <dsp:nvSpPr>
        <dsp:cNvPr id="0" name=""/>
        <dsp:cNvSpPr/>
      </dsp:nvSpPr>
      <dsp:spPr>
        <a:xfrm>
          <a:off x="9772643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77BB01-D929-4763-8AE7-70C153C99B14}">
      <dsp:nvSpPr>
        <dsp:cNvPr id="0" name=""/>
        <dsp:cNvSpPr/>
      </dsp:nvSpPr>
      <dsp:spPr>
        <a:xfrm>
          <a:off x="9772643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C40CB-2F6A-4F27-B9EF-7AFA7850B645}">
      <dsp:nvSpPr>
        <dsp:cNvPr id="0" name=""/>
        <dsp:cNvSpPr/>
      </dsp:nvSpPr>
      <dsp:spPr>
        <a:xfrm>
          <a:off x="8697929" y="2740487"/>
          <a:ext cx="1605437" cy="27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314"/>
              </a:lnTo>
              <a:lnTo>
                <a:pt x="1605437" y="139314"/>
              </a:lnTo>
              <a:lnTo>
                <a:pt x="1605437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1E8EC-D285-4F33-9944-E84DCA0F6681}">
      <dsp:nvSpPr>
        <dsp:cNvPr id="0" name=""/>
        <dsp:cNvSpPr/>
      </dsp:nvSpPr>
      <dsp:spPr>
        <a:xfrm>
          <a:off x="8167206" y="3697898"/>
          <a:ext cx="199021" cy="3421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1054"/>
              </a:lnTo>
              <a:lnTo>
                <a:pt x="199021" y="342105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8A636C-8D1A-4C5A-A9D6-F31C584EAAC9}">
      <dsp:nvSpPr>
        <dsp:cNvPr id="0" name=""/>
        <dsp:cNvSpPr/>
      </dsp:nvSpPr>
      <dsp:spPr>
        <a:xfrm>
          <a:off x="8167206" y="3697898"/>
          <a:ext cx="199021" cy="2479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9021"/>
              </a:lnTo>
              <a:lnTo>
                <a:pt x="199021" y="24790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DA51FE-A87E-44CF-9889-9693EBAF35CF}">
      <dsp:nvSpPr>
        <dsp:cNvPr id="0" name=""/>
        <dsp:cNvSpPr/>
      </dsp:nvSpPr>
      <dsp:spPr>
        <a:xfrm>
          <a:off x="8167206" y="3697898"/>
          <a:ext cx="199021" cy="1536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6987"/>
              </a:lnTo>
              <a:lnTo>
                <a:pt x="199021" y="15369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CB2B5-0F94-4EC5-81C8-205B4E002DD5}">
      <dsp:nvSpPr>
        <dsp:cNvPr id="0" name=""/>
        <dsp:cNvSpPr/>
      </dsp:nvSpPr>
      <dsp:spPr>
        <a:xfrm>
          <a:off x="8167206" y="3697898"/>
          <a:ext cx="199021" cy="5949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4953"/>
              </a:lnTo>
              <a:lnTo>
                <a:pt x="199021" y="5949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82548D-D65F-45EB-8E20-9BCD36B216B4}">
      <dsp:nvSpPr>
        <dsp:cNvPr id="0" name=""/>
        <dsp:cNvSpPr/>
      </dsp:nvSpPr>
      <dsp:spPr>
        <a:xfrm>
          <a:off x="8652209" y="2740487"/>
          <a:ext cx="91440" cy="2940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400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821AB-AFBE-4CBD-931B-5C6C7BC87C4B}">
      <dsp:nvSpPr>
        <dsp:cNvPr id="0" name=""/>
        <dsp:cNvSpPr/>
      </dsp:nvSpPr>
      <dsp:spPr>
        <a:xfrm>
          <a:off x="6561768" y="3682521"/>
          <a:ext cx="199021" cy="3376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6122"/>
              </a:lnTo>
              <a:lnTo>
                <a:pt x="199021" y="337612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CFA299-B0E0-4A41-BED6-FB35CBA3C8FD}">
      <dsp:nvSpPr>
        <dsp:cNvPr id="0" name=""/>
        <dsp:cNvSpPr/>
      </dsp:nvSpPr>
      <dsp:spPr>
        <a:xfrm>
          <a:off x="6561768" y="3682521"/>
          <a:ext cx="199021" cy="24340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4088"/>
              </a:lnTo>
              <a:lnTo>
                <a:pt x="199021" y="243408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212B23-928F-49E4-8A8C-65B06DB00C18}">
      <dsp:nvSpPr>
        <dsp:cNvPr id="0" name=""/>
        <dsp:cNvSpPr/>
      </dsp:nvSpPr>
      <dsp:spPr>
        <a:xfrm>
          <a:off x="6561768" y="3682521"/>
          <a:ext cx="199021" cy="1492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2055"/>
              </a:lnTo>
              <a:lnTo>
                <a:pt x="199021" y="149205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DC5FE5-B262-461C-8C9B-4D6254B48E6D}">
      <dsp:nvSpPr>
        <dsp:cNvPr id="0" name=""/>
        <dsp:cNvSpPr/>
      </dsp:nvSpPr>
      <dsp:spPr>
        <a:xfrm>
          <a:off x="6561768" y="3682521"/>
          <a:ext cx="214398" cy="580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0176"/>
              </a:lnTo>
              <a:lnTo>
                <a:pt x="214398" y="58017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8F9EF-267D-40F5-804A-1A6954FF25D5}">
      <dsp:nvSpPr>
        <dsp:cNvPr id="0" name=""/>
        <dsp:cNvSpPr/>
      </dsp:nvSpPr>
      <dsp:spPr>
        <a:xfrm>
          <a:off x="7092491" y="2740487"/>
          <a:ext cx="1605437" cy="278629"/>
        </a:xfrm>
        <a:custGeom>
          <a:avLst/>
          <a:gdLst/>
          <a:ahLst/>
          <a:cxnLst/>
          <a:rect l="0" t="0" r="0" b="0"/>
          <a:pathLst>
            <a:path>
              <a:moveTo>
                <a:pt x="1605437" y="0"/>
              </a:moveTo>
              <a:lnTo>
                <a:pt x="1605437" y="139314"/>
              </a:lnTo>
              <a:lnTo>
                <a:pt x="0" y="139314"/>
              </a:lnTo>
              <a:lnTo>
                <a:pt x="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7DB0AD-A45E-4E70-B8FA-E70E639B4E6B}">
      <dsp:nvSpPr>
        <dsp:cNvPr id="0" name=""/>
        <dsp:cNvSpPr/>
      </dsp:nvSpPr>
      <dsp:spPr>
        <a:xfrm>
          <a:off x="4956331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6BD13-2B24-469A-B2C3-BDD112E500F9}">
      <dsp:nvSpPr>
        <dsp:cNvPr id="0" name=""/>
        <dsp:cNvSpPr/>
      </dsp:nvSpPr>
      <dsp:spPr>
        <a:xfrm>
          <a:off x="4956331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C48B7-6954-42C3-80E6-508C83050CF5}">
      <dsp:nvSpPr>
        <dsp:cNvPr id="0" name=""/>
        <dsp:cNvSpPr/>
      </dsp:nvSpPr>
      <dsp:spPr>
        <a:xfrm>
          <a:off x="4956331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DAF68-B756-4056-A59C-EFCA1DE6FF63}">
      <dsp:nvSpPr>
        <dsp:cNvPr id="0" name=""/>
        <dsp:cNvSpPr/>
      </dsp:nvSpPr>
      <dsp:spPr>
        <a:xfrm>
          <a:off x="4956331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6C3CEC-47F9-4FD0-875A-B672FAD23C70}">
      <dsp:nvSpPr>
        <dsp:cNvPr id="0" name=""/>
        <dsp:cNvSpPr/>
      </dsp:nvSpPr>
      <dsp:spPr>
        <a:xfrm>
          <a:off x="5487054" y="2740487"/>
          <a:ext cx="3210875" cy="278629"/>
        </a:xfrm>
        <a:custGeom>
          <a:avLst/>
          <a:gdLst/>
          <a:ahLst/>
          <a:cxnLst/>
          <a:rect l="0" t="0" r="0" b="0"/>
          <a:pathLst>
            <a:path>
              <a:moveTo>
                <a:pt x="3210875" y="0"/>
              </a:moveTo>
              <a:lnTo>
                <a:pt x="3210875" y="139314"/>
              </a:lnTo>
              <a:lnTo>
                <a:pt x="0" y="139314"/>
              </a:lnTo>
              <a:lnTo>
                <a:pt x="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A7601B-80C4-435D-8D14-24F77FF206A2}">
      <dsp:nvSpPr>
        <dsp:cNvPr id="0" name=""/>
        <dsp:cNvSpPr/>
      </dsp:nvSpPr>
      <dsp:spPr>
        <a:xfrm>
          <a:off x="3350893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DEC238-A0A9-42F8-BD0D-03E66B3BD947}">
      <dsp:nvSpPr>
        <dsp:cNvPr id="0" name=""/>
        <dsp:cNvSpPr/>
      </dsp:nvSpPr>
      <dsp:spPr>
        <a:xfrm>
          <a:off x="3350893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5D279E-794E-484A-B839-58C6B4872747}">
      <dsp:nvSpPr>
        <dsp:cNvPr id="0" name=""/>
        <dsp:cNvSpPr/>
      </dsp:nvSpPr>
      <dsp:spPr>
        <a:xfrm>
          <a:off x="3350893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EBD8A0-EE7F-444D-97B9-D57880D8353B}">
      <dsp:nvSpPr>
        <dsp:cNvPr id="0" name=""/>
        <dsp:cNvSpPr/>
      </dsp:nvSpPr>
      <dsp:spPr>
        <a:xfrm>
          <a:off x="3350893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7A41B-B840-43E0-97E6-41DC5814D7E6}">
      <dsp:nvSpPr>
        <dsp:cNvPr id="0" name=""/>
        <dsp:cNvSpPr/>
      </dsp:nvSpPr>
      <dsp:spPr>
        <a:xfrm>
          <a:off x="3881616" y="2740487"/>
          <a:ext cx="4816312" cy="278629"/>
        </a:xfrm>
        <a:custGeom>
          <a:avLst/>
          <a:gdLst/>
          <a:ahLst/>
          <a:cxnLst/>
          <a:rect l="0" t="0" r="0" b="0"/>
          <a:pathLst>
            <a:path>
              <a:moveTo>
                <a:pt x="4816312" y="0"/>
              </a:moveTo>
              <a:lnTo>
                <a:pt x="4816312" y="139314"/>
              </a:lnTo>
              <a:lnTo>
                <a:pt x="0" y="139314"/>
              </a:lnTo>
              <a:lnTo>
                <a:pt x="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37F94-3CCF-4F5E-B03C-0C31142D2923}">
      <dsp:nvSpPr>
        <dsp:cNvPr id="0" name=""/>
        <dsp:cNvSpPr/>
      </dsp:nvSpPr>
      <dsp:spPr>
        <a:xfrm>
          <a:off x="1745455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BF8AF0-E31A-44DB-932C-F7EE6948D2CB}">
      <dsp:nvSpPr>
        <dsp:cNvPr id="0" name=""/>
        <dsp:cNvSpPr/>
      </dsp:nvSpPr>
      <dsp:spPr>
        <a:xfrm>
          <a:off x="1745455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8CA5CB-CE0F-4075-A4AA-CF9773130658}">
      <dsp:nvSpPr>
        <dsp:cNvPr id="0" name=""/>
        <dsp:cNvSpPr/>
      </dsp:nvSpPr>
      <dsp:spPr>
        <a:xfrm>
          <a:off x="1745455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BCFE3F-76B3-427B-B0A2-42F1D847DEE1}">
      <dsp:nvSpPr>
        <dsp:cNvPr id="0" name=""/>
        <dsp:cNvSpPr/>
      </dsp:nvSpPr>
      <dsp:spPr>
        <a:xfrm>
          <a:off x="1745455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A084F0-E01E-4E06-83C7-D4FA16A05D14}">
      <dsp:nvSpPr>
        <dsp:cNvPr id="0" name=""/>
        <dsp:cNvSpPr/>
      </dsp:nvSpPr>
      <dsp:spPr>
        <a:xfrm>
          <a:off x="2276178" y="2740487"/>
          <a:ext cx="6421750" cy="278629"/>
        </a:xfrm>
        <a:custGeom>
          <a:avLst/>
          <a:gdLst/>
          <a:ahLst/>
          <a:cxnLst/>
          <a:rect l="0" t="0" r="0" b="0"/>
          <a:pathLst>
            <a:path>
              <a:moveTo>
                <a:pt x="6421750" y="0"/>
              </a:moveTo>
              <a:lnTo>
                <a:pt x="6421750" y="139314"/>
              </a:lnTo>
              <a:lnTo>
                <a:pt x="0" y="139314"/>
              </a:lnTo>
              <a:lnTo>
                <a:pt x="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B1997-FBA5-4B2B-AF5A-1B4402AB5879}">
      <dsp:nvSpPr>
        <dsp:cNvPr id="0" name=""/>
        <dsp:cNvSpPr/>
      </dsp:nvSpPr>
      <dsp:spPr>
        <a:xfrm>
          <a:off x="140018" y="3682521"/>
          <a:ext cx="199021" cy="4378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78466"/>
              </a:lnTo>
              <a:lnTo>
                <a:pt x="199021" y="437846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F24AD-869D-4747-9337-AA3A553EC1D2}">
      <dsp:nvSpPr>
        <dsp:cNvPr id="0" name=""/>
        <dsp:cNvSpPr/>
      </dsp:nvSpPr>
      <dsp:spPr>
        <a:xfrm>
          <a:off x="140018" y="3682521"/>
          <a:ext cx="199021" cy="3436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6432"/>
              </a:lnTo>
              <a:lnTo>
                <a:pt x="199021" y="343643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34CF8-A283-45FC-8FFC-4BA3B98761E9}">
      <dsp:nvSpPr>
        <dsp:cNvPr id="0" name=""/>
        <dsp:cNvSpPr/>
      </dsp:nvSpPr>
      <dsp:spPr>
        <a:xfrm>
          <a:off x="140018" y="3682521"/>
          <a:ext cx="199021" cy="249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4398"/>
              </a:lnTo>
              <a:lnTo>
                <a:pt x="199021" y="249439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78AFC-0625-42E8-AFCF-C096A1A93DC2}">
      <dsp:nvSpPr>
        <dsp:cNvPr id="0" name=""/>
        <dsp:cNvSpPr/>
      </dsp:nvSpPr>
      <dsp:spPr>
        <a:xfrm>
          <a:off x="140018" y="3682521"/>
          <a:ext cx="199021" cy="1552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65"/>
              </a:lnTo>
              <a:lnTo>
                <a:pt x="199021" y="155236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648A4C-0C4E-460A-A503-81B5D5D38BDC}">
      <dsp:nvSpPr>
        <dsp:cNvPr id="0" name=""/>
        <dsp:cNvSpPr/>
      </dsp:nvSpPr>
      <dsp:spPr>
        <a:xfrm>
          <a:off x="140018" y="3682521"/>
          <a:ext cx="199021" cy="610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0331"/>
              </a:lnTo>
              <a:lnTo>
                <a:pt x="199021" y="6103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295F1-C5C1-415D-945D-FE309964F711}">
      <dsp:nvSpPr>
        <dsp:cNvPr id="0" name=""/>
        <dsp:cNvSpPr/>
      </dsp:nvSpPr>
      <dsp:spPr>
        <a:xfrm>
          <a:off x="670741" y="2740487"/>
          <a:ext cx="8027188" cy="278629"/>
        </a:xfrm>
        <a:custGeom>
          <a:avLst/>
          <a:gdLst/>
          <a:ahLst/>
          <a:cxnLst/>
          <a:rect l="0" t="0" r="0" b="0"/>
          <a:pathLst>
            <a:path>
              <a:moveTo>
                <a:pt x="8027188" y="0"/>
              </a:moveTo>
              <a:lnTo>
                <a:pt x="8027188" y="139314"/>
              </a:lnTo>
              <a:lnTo>
                <a:pt x="0" y="139314"/>
              </a:lnTo>
              <a:lnTo>
                <a:pt x="0" y="2786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39618-B3FF-4900-AD82-DCA5FE7F22E2}">
      <dsp:nvSpPr>
        <dsp:cNvPr id="0" name=""/>
        <dsp:cNvSpPr/>
      </dsp:nvSpPr>
      <dsp:spPr>
        <a:xfrm>
          <a:off x="8034525" y="2077083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Documentación</a:t>
          </a:r>
        </a:p>
      </dsp:txBody>
      <dsp:txXfrm>
        <a:off x="8034525" y="2077083"/>
        <a:ext cx="1326807" cy="663403"/>
      </dsp:txXfrm>
    </dsp:sp>
    <dsp:sp modelId="{A0DF71BD-D4FF-45E5-8100-276AD58C1AB7}">
      <dsp:nvSpPr>
        <dsp:cNvPr id="0" name=""/>
        <dsp:cNvSpPr/>
      </dsp:nvSpPr>
      <dsp:spPr>
        <a:xfrm>
          <a:off x="7337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1</a:t>
          </a:r>
        </a:p>
      </dsp:txBody>
      <dsp:txXfrm>
        <a:off x="7337" y="3019117"/>
        <a:ext cx="1326807" cy="663403"/>
      </dsp:txXfrm>
    </dsp:sp>
    <dsp:sp modelId="{D5611756-718B-46A3-8E55-F26EAFC47E7D}">
      <dsp:nvSpPr>
        <dsp:cNvPr id="0" name=""/>
        <dsp:cNvSpPr/>
      </dsp:nvSpPr>
      <dsp:spPr>
        <a:xfrm>
          <a:off x="339039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</a:p>
      </dsp:txBody>
      <dsp:txXfrm>
        <a:off x="339039" y="3961150"/>
        <a:ext cx="1326807" cy="663403"/>
      </dsp:txXfrm>
    </dsp:sp>
    <dsp:sp modelId="{74D929CA-B537-4191-B083-2B750025C871}">
      <dsp:nvSpPr>
        <dsp:cNvPr id="0" name=""/>
        <dsp:cNvSpPr/>
      </dsp:nvSpPr>
      <dsp:spPr>
        <a:xfrm>
          <a:off x="339039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Marco metodológico</a:t>
          </a:r>
        </a:p>
      </dsp:txBody>
      <dsp:txXfrm>
        <a:off x="339039" y="4903184"/>
        <a:ext cx="1326807" cy="663403"/>
      </dsp:txXfrm>
    </dsp:sp>
    <dsp:sp modelId="{3FFE85B9-C700-4FB7-BABC-F02A13E33393}">
      <dsp:nvSpPr>
        <dsp:cNvPr id="0" name=""/>
        <dsp:cNvSpPr/>
      </dsp:nvSpPr>
      <dsp:spPr>
        <a:xfrm>
          <a:off x="339039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Plan de trabajo</a:t>
          </a:r>
        </a:p>
      </dsp:txBody>
      <dsp:txXfrm>
        <a:off x="339039" y="5845218"/>
        <a:ext cx="1326807" cy="663403"/>
      </dsp:txXfrm>
    </dsp:sp>
    <dsp:sp modelId="{029205A2-85B5-4F4A-8064-10E6D311C8C1}">
      <dsp:nvSpPr>
        <dsp:cNvPr id="0" name=""/>
        <dsp:cNvSpPr/>
      </dsp:nvSpPr>
      <dsp:spPr>
        <a:xfrm>
          <a:off x="339039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Plan de riesgos</a:t>
          </a:r>
        </a:p>
      </dsp:txBody>
      <dsp:txXfrm>
        <a:off x="339039" y="6787251"/>
        <a:ext cx="1326807" cy="663403"/>
      </dsp:txXfrm>
    </dsp:sp>
    <dsp:sp modelId="{87F3551D-5C2D-48FE-B430-2F69899254BC}">
      <dsp:nvSpPr>
        <dsp:cNvPr id="0" name=""/>
        <dsp:cNvSpPr/>
      </dsp:nvSpPr>
      <dsp:spPr>
        <a:xfrm>
          <a:off x="339039" y="7729285"/>
          <a:ext cx="1570701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Historias de usuario</a:t>
          </a:r>
        </a:p>
      </dsp:txBody>
      <dsp:txXfrm>
        <a:off x="339039" y="7729285"/>
        <a:ext cx="1570701" cy="663403"/>
      </dsp:txXfrm>
    </dsp:sp>
    <dsp:sp modelId="{4BA85322-5CBD-4D91-8513-D225BA6416A4}">
      <dsp:nvSpPr>
        <dsp:cNvPr id="0" name=""/>
        <dsp:cNvSpPr/>
      </dsp:nvSpPr>
      <dsp:spPr>
        <a:xfrm>
          <a:off x="1612774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2</a:t>
          </a:r>
        </a:p>
      </dsp:txBody>
      <dsp:txXfrm>
        <a:off x="1612774" y="3019117"/>
        <a:ext cx="1326807" cy="663403"/>
      </dsp:txXfrm>
    </dsp:sp>
    <dsp:sp modelId="{6A233222-BD5C-42C1-B38D-AD7CDD0124FD}">
      <dsp:nvSpPr>
        <dsp:cNvPr id="0" name=""/>
        <dsp:cNvSpPr/>
      </dsp:nvSpPr>
      <dsp:spPr>
        <a:xfrm>
          <a:off x="1944476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</a:p>
      </dsp:txBody>
      <dsp:txXfrm>
        <a:off x="1944476" y="3961150"/>
        <a:ext cx="1326807" cy="663403"/>
      </dsp:txXfrm>
    </dsp:sp>
    <dsp:sp modelId="{66B6662D-E700-406E-95CC-4E96E3042C6A}">
      <dsp:nvSpPr>
        <dsp:cNvPr id="0" name=""/>
        <dsp:cNvSpPr/>
      </dsp:nvSpPr>
      <dsp:spPr>
        <a:xfrm>
          <a:off x="1944476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1944476" y="4903184"/>
        <a:ext cx="1326807" cy="663403"/>
      </dsp:txXfrm>
    </dsp:sp>
    <dsp:sp modelId="{43EF5DCB-11D9-46FD-9194-C49592DA9C6E}">
      <dsp:nvSpPr>
        <dsp:cNvPr id="0" name=""/>
        <dsp:cNvSpPr/>
      </dsp:nvSpPr>
      <dsp:spPr>
        <a:xfrm>
          <a:off x="1944476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1944476" y="5845218"/>
        <a:ext cx="1326807" cy="663403"/>
      </dsp:txXfrm>
    </dsp:sp>
    <dsp:sp modelId="{4145CF09-A65C-4C4A-8E47-DC55159EC4F3}">
      <dsp:nvSpPr>
        <dsp:cNvPr id="0" name=""/>
        <dsp:cNvSpPr/>
      </dsp:nvSpPr>
      <dsp:spPr>
        <a:xfrm>
          <a:off x="1944476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1944476" y="6787251"/>
        <a:ext cx="1326807" cy="663403"/>
      </dsp:txXfrm>
    </dsp:sp>
    <dsp:sp modelId="{FBC88D80-7428-4E12-9C70-3675BEE9C594}">
      <dsp:nvSpPr>
        <dsp:cNvPr id="0" name=""/>
        <dsp:cNvSpPr/>
      </dsp:nvSpPr>
      <dsp:spPr>
        <a:xfrm>
          <a:off x="3218212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3</a:t>
          </a:r>
        </a:p>
      </dsp:txBody>
      <dsp:txXfrm>
        <a:off x="3218212" y="3019117"/>
        <a:ext cx="1326807" cy="663403"/>
      </dsp:txXfrm>
    </dsp:sp>
    <dsp:sp modelId="{37F846AA-B663-4FE8-B257-E6CE0D3FB9AE}">
      <dsp:nvSpPr>
        <dsp:cNvPr id="0" name=""/>
        <dsp:cNvSpPr/>
      </dsp:nvSpPr>
      <dsp:spPr>
        <a:xfrm>
          <a:off x="3549914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</a:p>
      </dsp:txBody>
      <dsp:txXfrm>
        <a:off x="3549914" y="3961150"/>
        <a:ext cx="1326807" cy="663403"/>
      </dsp:txXfrm>
    </dsp:sp>
    <dsp:sp modelId="{C58778F3-3AB8-4E0A-97B2-AC61D7E4C47B}">
      <dsp:nvSpPr>
        <dsp:cNvPr id="0" name=""/>
        <dsp:cNvSpPr/>
      </dsp:nvSpPr>
      <dsp:spPr>
        <a:xfrm>
          <a:off x="3549914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3549914" y="4903184"/>
        <a:ext cx="1326807" cy="663403"/>
      </dsp:txXfrm>
    </dsp:sp>
    <dsp:sp modelId="{DF5B6463-1046-42DC-BFA2-EA831D2FF4A1}">
      <dsp:nvSpPr>
        <dsp:cNvPr id="0" name=""/>
        <dsp:cNvSpPr/>
      </dsp:nvSpPr>
      <dsp:spPr>
        <a:xfrm>
          <a:off x="3549914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3549914" y="5845218"/>
        <a:ext cx="1326807" cy="663403"/>
      </dsp:txXfrm>
    </dsp:sp>
    <dsp:sp modelId="{D0AEA74F-2A22-460C-9D6C-84E28705E4E1}">
      <dsp:nvSpPr>
        <dsp:cNvPr id="0" name=""/>
        <dsp:cNvSpPr/>
      </dsp:nvSpPr>
      <dsp:spPr>
        <a:xfrm>
          <a:off x="3549914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3549914" y="6787251"/>
        <a:ext cx="1326807" cy="663403"/>
      </dsp:txXfrm>
    </dsp:sp>
    <dsp:sp modelId="{C2AECAF4-62C5-4E8E-8FE8-F463E5F33F68}">
      <dsp:nvSpPr>
        <dsp:cNvPr id="0" name=""/>
        <dsp:cNvSpPr/>
      </dsp:nvSpPr>
      <dsp:spPr>
        <a:xfrm>
          <a:off x="4823650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4</a:t>
          </a:r>
        </a:p>
      </dsp:txBody>
      <dsp:txXfrm>
        <a:off x="4823650" y="3019117"/>
        <a:ext cx="1326807" cy="663403"/>
      </dsp:txXfrm>
    </dsp:sp>
    <dsp:sp modelId="{D9793AFC-F915-4C35-97AD-3BA49964649D}">
      <dsp:nvSpPr>
        <dsp:cNvPr id="0" name=""/>
        <dsp:cNvSpPr/>
      </dsp:nvSpPr>
      <dsp:spPr>
        <a:xfrm>
          <a:off x="5155352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</a:p>
      </dsp:txBody>
      <dsp:txXfrm>
        <a:off x="5155352" y="3961150"/>
        <a:ext cx="1326807" cy="663403"/>
      </dsp:txXfrm>
    </dsp:sp>
    <dsp:sp modelId="{DC366495-C5F7-428C-BDDF-4AE55DE25534}">
      <dsp:nvSpPr>
        <dsp:cNvPr id="0" name=""/>
        <dsp:cNvSpPr/>
      </dsp:nvSpPr>
      <dsp:spPr>
        <a:xfrm>
          <a:off x="5155352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5155352" y="4903184"/>
        <a:ext cx="1326807" cy="663403"/>
      </dsp:txXfrm>
    </dsp:sp>
    <dsp:sp modelId="{3FFAD5FA-93BC-438C-AA1A-472A2F6C36FB}">
      <dsp:nvSpPr>
        <dsp:cNvPr id="0" name=""/>
        <dsp:cNvSpPr/>
      </dsp:nvSpPr>
      <dsp:spPr>
        <a:xfrm>
          <a:off x="5155352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5155352" y="5845218"/>
        <a:ext cx="1326807" cy="663403"/>
      </dsp:txXfrm>
    </dsp:sp>
    <dsp:sp modelId="{A09CD8E9-5303-4B45-9CDE-C40CE8ABA1F0}">
      <dsp:nvSpPr>
        <dsp:cNvPr id="0" name=""/>
        <dsp:cNvSpPr/>
      </dsp:nvSpPr>
      <dsp:spPr>
        <a:xfrm>
          <a:off x="5155352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5155352" y="6787251"/>
        <a:ext cx="1326807" cy="663403"/>
      </dsp:txXfrm>
    </dsp:sp>
    <dsp:sp modelId="{6B98DC32-D04C-45E7-839C-56CFC6A5B15D}">
      <dsp:nvSpPr>
        <dsp:cNvPr id="0" name=""/>
        <dsp:cNvSpPr/>
      </dsp:nvSpPr>
      <dsp:spPr>
        <a:xfrm>
          <a:off x="6429087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5</a:t>
          </a:r>
        </a:p>
      </dsp:txBody>
      <dsp:txXfrm>
        <a:off x="6429087" y="3019117"/>
        <a:ext cx="1326807" cy="663403"/>
      </dsp:txXfrm>
    </dsp:sp>
    <dsp:sp modelId="{34B55D88-2175-4909-9D38-48B37F35FA44}">
      <dsp:nvSpPr>
        <dsp:cNvPr id="0" name=""/>
        <dsp:cNvSpPr/>
      </dsp:nvSpPr>
      <dsp:spPr>
        <a:xfrm>
          <a:off x="6776167" y="3961150"/>
          <a:ext cx="1326807" cy="6030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</a:p>
      </dsp:txBody>
      <dsp:txXfrm>
        <a:off x="6776167" y="3961150"/>
        <a:ext cx="1326807" cy="603093"/>
      </dsp:txXfrm>
    </dsp:sp>
    <dsp:sp modelId="{DF17E8B9-E2FA-49AA-A3C9-EB5DBAB0EB9D}">
      <dsp:nvSpPr>
        <dsp:cNvPr id="0" name=""/>
        <dsp:cNvSpPr/>
      </dsp:nvSpPr>
      <dsp:spPr>
        <a:xfrm>
          <a:off x="6760789" y="484287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6760789" y="4842874"/>
        <a:ext cx="1326807" cy="663403"/>
      </dsp:txXfrm>
    </dsp:sp>
    <dsp:sp modelId="{8C156518-1ACD-47C6-8174-1AC3261A185C}">
      <dsp:nvSpPr>
        <dsp:cNvPr id="0" name=""/>
        <dsp:cNvSpPr/>
      </dsp:nvSpPr>
      <dsp:spPr>
        <a:xfrm>
          <a:off x="6760789" y="578490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6760789" y="5784908"/>
        <a:ext cx="1326807" cy="663403"/>
      </dsp:txXfrm>
    </dsp:sp>
    <dsp:sp modelId="{A628EF50-E8A4-416F-9EC1-CE1ACD8681AC}">
      <dsp:nvSpPr>
        <dsp:cNvPr id="0" name=""/>
        <dsp:cNvSpPr/>
      </dsp:nvSpPr>
      <dsp:spPr>
        <a:xfrm>
          <a:off x="6760789" y="672694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6760789" y="6726941"/>
        <a:ext cx="1326807" cy="663403"/>
      </dsp:txXfrm>
    </dsp:sp>
    <dsp:sp modelId="{7ECCFD52-8408-4B29-976A-937BA91B7EFF}">
      <dsp:nvSpPr>
        <dsp:cNvPr id="0" name=""/>
        <dsp:cNvSpPr/>
      </dsp:nvSpPr>
      <dsp:spPr>
        <a:xfrm>
          <a:off x="8034525" y="303449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6</a:t>
          </a:r>
        </a:p>
      </dsp:txBody>
      <dsp:txXfrm>
        <a:off x="8034525" y="3034494"/>
        <a:ext cx="1326807" cy="663403"/>
      </dsp:txXfrm>
    </dsp:sp>
    <dsp:sp modelId="{D44462E4-F6E4-4F1A-8806-C89EDC213074}">
      <dsp:nvSpPr>
        <dsp:cNvPr id="0" name=""/>
        <dsp:cNvSpPr/>
      </dsp:nvSpPr>
      <dsp:spPr>
        <a:xfrm>
          <a:off x="8366227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8366227" y="3961150"/>
        <a:ext cx="1326807" cy="663403"/>
      </dsp:txXfrm>
    </dsp:sp>
    <dsp:sp modelId="{BC89889B-6DB7-431C-859B-B58BE780E5FD}">
      <dsp:nvSpPr>
        <dsp:cNvPr id="0" name=""/>
        <dsp:cNvSpPr/>
      </dsp:nvSpPr>
      <dsp:spPr>
        <a:xfrm>
          <a:off x="8366227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8366227" y="4903184"/>
        <a:ext cx="1326807" cy="663403"/>
      </dsp:txXfrm>
    </dsp:sp>
    <dsp:sp modelId="{470AC26A-FDE0-4B6E-9613-70F302549683}">
      <dsp:nvSpPr>
        <dsp:cNvPr id="0" name=""/>
        <dsp:cNvSpPr/>
      </dsp:nvSpPr>
      <dsp:spPr>
        <a:xfrm>
          <a:off x="8366227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8366227" y="5845218"/>
        <a:ext cx="1326807" cy="663403"/>
      </dsp:txXfrm>
    </dsp:sp>
    <dsp:sp modelId="{671C5C34-1C11-4007-99A7-5A600B9C63C3}">
      <dsp:nvSpPr>
        <dsp:cNvPr id="0" name=""/>
        <dsp:cNvSpPr/>
      </dsp:nvSpPr>
      <dsp:spPr>
        <a:xfrm>
          <a:off x="8366227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8366227" y="6787251"/>
        <a:ext cx="1326807" cy="663403"/>
      </dsp:txXfrm>
    </dsp:sp>
    <dsp:sp modelId="{4D9159F4-FF59-42EE-8AAE-0A71E88E8909}">
      <dsp:nvSpPr>
        <dsp:cNvPr id="0" name=""/>
        <dsp:cNvSpPr/>
      </dsp:nvSpPr>
      <dsp:spPr>
        <a:xfrm>
          <a:off x="9639963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7</a:t>
          </a:r>
        </a:p>
      </dsp:txBody>
      <dsp:txXfrm>
        <a:off x="9639963" y="3019117"/>
        <a:ext cx="1326807" cy="663403"/>
      </dsp:txXfrm>
    </dsp:sp>
    <dsp:sp modelId="{D2A6F453-469B-4813-8501-1D62B42F96CC}">
      <dsp:nvSpPr>
        <dsp:cNvPr id="0" name=""/>
        <dsp:cNvSpPr/>
      </dsp:nvSpPr>
      <dsp:spPr>
        <a:xfrm>
          <a:off x="9971665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9971665" y="3961150"/>
        <a:ext cx="1326807" cy="663403"/>
      </dsp:txXfrm>
    </dsp:sp>
    <dsp:sp modelId="{8AC50D54-E3F0-42A9-BD82-0BCD0E5F828C}">
      <dsp:nvSpPr>
        <dsp:cNvPr id="0" name=""/>
        <dsp:cNvSpPr/>
      </dsp:nvSpPr>
      <dsp:spPr>
        <a:xfrm>
          <a:off x="9971665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9971665" y="4903184"/>
        <a:ext cx="1326807" cy="663403"/>
      </dsp:txXfrm>
    </dsp:sp>
    <dsp:sp modelId="{48BB7F54-8BF7-49B6-9C7C-3CD1367F4DD4}">
      <dsp:nvSpPr>
        <dsp:cNvPr id="0" name=""/>
        <dsp:cNvSpPr/>
      </dsp:nvSpPr>
      <dsp:spPr>
        <a:xfrm>
          <a:off x="9971665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9971665" y="5845218"/>
        <a:ext cx="1326807" cy="663403"/>
      </dsp:txXfrm>
    </dsp:sp>
    <dsp:sp modelId="{1D5DAE18-98CF-44F9-81F9-9A7B36EA0722}">
      <dsp:nvSpPr>
        <dsp:cNvPr id="0" name=""/>
        <dsp:cNvSpPr/>
      </dsp:nvSpPr>
      <dsp:spPr>
        <a:xfrm>
          <a:off x="9971665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9971665" y="6787251"/>
        <a:ext cx="1326807" cy="663403"/>
      </dsp:txXfrm>
    </dsp:sp>
    <dsp:sp modelId="{00979067-23BD-40C1-AA12-26C01646DEBB}">
      <dsp:nvSpPr>
        <dsp:cNvPr id="0" name=""/>
        <dsp:cNvSpPr/>
      </dsp:nvSpPr>
      <dsp:spPr>
        <a:xfrm>
          <a:off x="11245400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8</a:t>
          </a:r>
        </a:p>
      </dsp:txBody>
      <dsp:txXfrm>
        <a:off x="11245400" y="3019117"/>
        <a:ext cx="1326807" cy="663403"/>
      </dsp:txXfrm>
    </dsp:sp>
    <dsp:sp modelId="{6900AF03-03E8-47EA-B0A5-E350C970DABA}">
      <dsp:nvSpPr>
        <dsp:cNvPr id="0" name=""/>
        <dsp:cNvSpPr/>
      </dsp:nvSpPr>
      <dsp:spPr>
        <a:xfrm>
          <a:off x="11577102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11577102" y="3961150"/>
        <a:ext cx="1326807" cy="663403"/>
      </dsp:txXfrm>
    </dsp:sp>
    <dsp:sp modelId="{FAF441E1-2502-4AB6-BE49-E8FAA185FD40}">
      <dsp:nvSpPr>
        <dsp:cNvPr id="0" name=""/>
        <dsp:cNvSpPr/>
      </dsp:nvSpPr>
      <dsp:spPr>
        <a:xfrm>
          <a:off x="11577102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11577102" y="4903184"/>
        <a:ext cx="1326807" cy="663403"/>
      </dsp:txXfrm>
    </dsp:sp>
    <dsp:sp modelId="{9EEA0B95-C516-4EF6-94BB-2112F9D123C3}">
      <dsp:nvSpPr>
        <dsp:cNvPr id="0" name=""/>
        <dsp:cNvSpPr/>
      </dsp:nvSpPr>
      <dsp:spPr>
        <a:xfrm>
          <a:off x="11577102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11577102" y="5845218"/>
        <a:ext cx="1326807" cy="663403"/>
      </dsp:txXfrm>
    </dsp:sp>
    <dsp:sp modelId="{B1338116-7C96-4B1B-9A0D-B5EB68C9D31C}">
      <dsp:nvSpPr>
        <dsp:cNvPr id="0" name=""/>
        <dsp:cNvSpPr/>
      </dsp:nvSpPr>
      <dsp:spPr>
        <a:xfrm>
          <a:off x="11577102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11577102" y="6787251"/>
        <a:ext cx="1326807" cy="663403"/>
      </dsp:txXfrm>
    </dsp:sp>
    <dsp:sp modelId="{2F286D63-ADCF-4E98-BB82-F72AA71D95BD}">
      <dsp:nvSpPr>
        <dsp:cNvPr id="0" name=""/>
        <dsp:cNvSpPr/>
      </dsp:nvSpPr>
      <dsp:spPr>
        <a:xfrm>
          <a:off x="12850838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9</a:t>
          </a:r>
        </a:p>
      </dsp:txBody>
      <dsp:txXfrm>
        <a:off x="12850838" y="3019117"/>
        <a:ext cx="1326807" cy="663403"/>
      </dsp:txXfrm>
    </dsp:sp>
    <dsp:sp modelId="{4F350AE4-36A0-4D4B-93C8-B4FBA885E8F4}">
      <dsp:nvSpPr>
        <dsp:cNvPr id="0" name=""/>
        <dsp:cNvSpPr/>
      </dsp:nvSpPr>
      <dsp:spPr>
        <a:xfrm>
          <a:off x="13182540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13182540" y="3961150"/>
        <a:ext cx="1326807" cy="663403"/>
      </dsp:txXfrm>
    </dsp:sp>
    <dsp:sp modelId="{EA02293D-4751-4A91-B455-1643EA6BA3E0}">
      <dsp:nvSpPr>
        <dsp:cNvPr id="0" name=""/>
        <dsp:cNvSpPr/>
      </dsp:nvSpPr>
      <dsp:spPr>
        <a:xfrm>
          <a:off x="13182540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13182540" y="4903184"/>
        <a:ext cx="1326807" cy="663403"/>
      </dsp:txXfrm>
    </dsp:sp>
    <dsp:sp modelId="{4A7B3604-B540-49EE-BB6B-D2E88581CF54}">
      <dsp:nvSpPr>
        <dsp:cNvPr id="0" name=""/>
        <dsp:cNvSpPr/>
      </dsp:nvSpPr>
      <dsp:spPr>
        <a:xfrm>
          <a:off x="13182540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13182540" y="5845218"/>
        <a:ext cx="1326807" cy="663403"/>
      </dsp:txXfrm>
    </dsp:sp>
    <dsp:sp modelId="{3B3E702E-8940-4379-8CAC-B2A9ED289BA6}">
      <dsp:nvSpPr>
        <dsp:cNvPr id="0" name=""/>
        <dsp:cNvSpPr/>
      </dsp:nvSpPr>
      <dsp:spPr>
        <a:xfrm>
          <a:off x="13182540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13182540" y="6787251"/>
        <a:ext cx="1326807" cy="663403"/>
      </dsp:txXfrm>
    </dsp:sp>
    <dsp:sp modelId="{A36A7E57-E479-4A52-B884-A25F524A7CC8}">
      <dsp:nvSpPr>
        <dsp:cNvPr id="0" name=""/>
        <dsp:cNvSpPr/>
      </dsp:nvSpPr>
      <dsp:spPr>
        <a:xfrm>
          <a:off x="14456276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10</a:t>
          </a:r>
        </a:p>
      </dsp:txBody>
      <dsp:txXfrm>
        <a:off x="14456276" y="3019117"/>
        <a:ext cx="1326807" cy="663403"/>
      </dsp:txXfrm>
    </dsp:sp>
    <dsp:sp modelId="{F79E6A78-2BD8-46AE-A6FE-1FE16CE424A6}">
      <dsp:nvSpPr>
        <dsp:cNvPr id="0" name=""/>
        <dsp:cNvSpPr/>
      </dsp:nvSpPr>
      <dsp:spPr>
        <a:xfrm>
          <a:off x="14787978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14787978" y="3961150"/>
        <a:ext cx="1326807" cy="663403"/>
      </dsp:txXfrm>
    </dsp:sp>
    <dsp:sp modelId="{DF17C234-DC72-4BAB-9137-2D35B36EAE19}">
      <dsp:nvSpPr>
        <dsp:cNvPr id="0" name=""/>
        <dsp:cNvSpPr/>
      </dsp:nvSpPr>
      <dsp:spPr>
        <a:xfrm>
          <a:off x="14787978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14787978" y="4903184"/>
        <a:ext cx="1326807" cy="663403"/>
      </dsp:txXfrm>
    </dsp:sp>
    <dsp:sp modelId="{A4A6C544-1894-4383-836D-4A04581E0D20}">
      <dsp:nvSpPr>
        <dsp:cNvPr id="0" name=""/>
        <dsp:cNvSpPr/>
      </dsp:nvSpPr>
      <dsp:spPr>
        <a:xfrm>
          <a:off x="14787978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14787978" y="5845218"/>
        <a:ext cx="1326807" cy="663403"/>
      </dsp:txXfrm>
    </dsp:sp>
    <dsp:sp modelId="{820B4DF6-DEDD-410E-A2F1-4C99B6FDE1BE}">
      <dsp:nvSpPr>
        <dsp:cNvPr id="0" name=""/>
        <dsp:cNvSpPr/>
      </dsp:nvSpPr>
      <dsp:spPr>
        <a:xfrm>
          <a:off x="14787978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14787978" y="6787251"/>
        <a:ext cx="1326807" cy="663403"/>
      </dsp:txXfrm>
    </dsp:sp>
    <dsp:sp modelId="{3BF28860-70CF-48C2-A8A1-730FBB9A79A2}">
      <dsp:nvSpPr>
        <dsp:cNvPr id="0" name=""/>
        <dsp:cNvSpPr/>
      </dsp:nvSpPr>
      <dsp:spPr>
        <a:xfrm>
          <a:off x="16061713" y="3019117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Sprint 11</a:t>
          </a:r>
        </a:p>
      </dsp:txBody>
      <dsp:txXfrm>
        <a:off x="16061713" y="3019117"/>
        <a:ext cx="1326807" cy="663403"/>
      </dsp:txXfrm>
    </dsp:sp>
    <dsp:sp modelId="{B7A9BBA8-9951-44A5-999B-DA3002E0A433}">
      <dsp:nvSpPr>
        <dsp:cNvPr id="0" name=""/>
        <dsp:cNvSpPr/>
      </dsp:nvSpPr>
      <dsp:spPr>
        <a:xfrm>
          <a:off x="16393415" y="3961150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Minutas</a:t>
          </a:r>
          <a:endParaRPr lang="es-MX" sz="1600" kern="1200"/>
        </a:p>
      </dsp:txBody>
      <dsp:txXfrm>
        <a:off x="16393415" y="3961150"/>
        <a:ext cx="1326807" cy="663403"/>
      </dsp:txXfrm>
    </dsp:sp>
    <dsp:sp modelId="{20E48AF9-384F-4F36-BDB1-83398868FE98}">
      <dsp:nvSpPr>
        <dsp:cNvPr id="0" name=""/>
        <dsp:cNvSpPr/>
      </dsp:nvSpPr>
      <dsp:spPr>
        <a:xfrm>
          <a:off x="16393415" y="4903184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Diagramas</a:t>
          </a:r>
        </a:p>
      </dsp:txBody>
      <dsp:txXfrm>
        <a:off x="16393415" y="4903184"/>
        <a:ext cx="1326807" cy="663403"/>
      </dsp:txXfrm>
    </dsp:sp>
    <dsp:sp modelId="{7398E234-7522-4E8E-848B-BB33BA6C5BCB}">
      <dsp:nvSpPr>
        <dsp:cNvPr id="0" name=""/>
        <dsp:cNvSpPr/>
      </dsp:nvSpPr>
      <dsp:spPr>
        <a:xfrm>
          <a:off x="16378661" y="5845218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Matriz de trazabilidad</a:t>
          </a:r>
        </a:p>
      </dsp:txBody>
      <dsp:txXfrm>
        <a:off x="16378661" y="5845218"/>
        <a:ext cx="1326807" cy="663403"/>
      </dsp:txXfrm>
    </dsp:sp>
    <dsp:sp modelId="{904CC209-4B03-491A-85BB-119DC5A8F950}">
      <dsp:nvSpPr>
        <dsp:cNvPr id="0" name=""/>
        <dsp:cNvSpPr/>
      </dsp:nvSpPr>
      <dsp:spPr>
        <a:xfrm>
          <a:off x="16393415" y="6787251"/>
          <a:ext cx="1326807" cy="6634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>
              <a:latin typeface="Girassol" panose="020B0604020202020204" charset="0"/>
            </a:rPr>
            <a:t>Pruebas</a:t>
          </a:r>
        </a:p>
      </dsp:txBody>
      <dsp:txXfrm>
        <a:off x="16393415" y="6787251"/>
        <a:ext cx="1326807" cy="663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2.png"/><Relationship Id="rId4" Type="http://schemas.openxmlformats.org/officeDocument/2006/relationships/image" Target="../media/image31.sv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40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2.png"/><Relationship Id="rId7" Type="http://schemas.openxmlformats.org/officeDocument/2006/relationships/image" Target="../media/image47.png"/><Relationship Id="rId12" Type="http://schemas.openxmlformats.org/officeDocument/2006/relationships/image" Target="../media/image31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30.pn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svg"/><Relationship Id="rId9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2.pn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55.png"/><Relationship Id="rId5" Type="http://schemas.openxmlformats.org/officeDocument/2006/relationships/image" Target="../media/image30.png"/><Relationship Id="rId10" Type="http://schemas.openxmlformats.org/officeDocument/2006/relationships/image" Target="../media/image54.png"/><Relationship Id="rId4" Type="http://schemas.openxmlformats.org/officeDocument/2006/relationships/image" Target="../media/image44.svg"/><Relationship Id="rId9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6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13.svg"/><Relationship Id="rId9" Type="http://schemas.openxmlformats.org/officeDocument/2006/relationships/image" Target="../media/image31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61.png"/><Relationship Id="rId4" Type="http://schemas.openxmlformats.org/officeDocument/2006/relationships/image" Target="../media/image13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62.png"/><Relationship Id="rId4" Type="http://schemas.openxmlformats.org/officeDocument/2006/relationships/image" Target="../media/image1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13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6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17.sv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microsoft.com/office/2007/relationships/hdphoto" Target="../media/hdphoto3.wdp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" y="1640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 rot="-5400000">
            <a:off x="15001229" y="629997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0"/>
                </a:moveTo>
                <a:lnTo>
                  <a:pt x="2899485" y="0"/>
                </a:lnTo>
                <a:lnTo>
                  <a:pt x="2899485" y="2904051"/>
                </a:lnTo>
                <a:lnTo>
                  <a:pt x="0" y="2904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 rot="-5400000" flipV="1">
            <a:off x="580572" y="629997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2904051"/>
                </a:moveTo>
                <a:lnTo>
                  <a:pt x="2899484" y="2904051"/>
                </a:lnTo>
                <a:lnTo>
                  <a:pt x="2899484" y="0"/>
                </a:lnTo>
                <a:lnTo>
                  <a:pt x="0" y="0"/>
                </a:lnTo>
                <a:lnTo>
                  <a:pt x="0" y="290405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Freeform 8"/>
          <p:cNvSpPr/>
          <p:nvPr/>
        </p:nvSpPr>
        <p:spPr>
          <a:xfrm rot="5400000">
            <a:off x="580572" y="6743248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0"/>
                </a:moveTo>
                <a:lnTo>
                  <a:pt x="2899484" y="0"/>
                </a:lnTo>
                <a:lnTo>
                  <a:pt x="2899484" y="2904051"/>
                </a:lnTo>
                <a:lnTo>
                  <a:pt x="0" y="2904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9" name="Freeform 9"/>
          <p:cNvSpPr/>
          <p:nvPr/>
        </p:nvSpPr>
        <p:spPr>
          <a:xfrm rot="5400000" flipV="1">
            <a:off x="15001229" y="6791344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2904052"/>
                </a:moveTo>
                <a:lnTo>
                  <a:pt x="2899485" y="2904052"/>
                </a:lnTo>
                <a:lnTo>
                  <a:pt x="2899485" y="0"/>
                </a:lnTo>
                <a:lnTo>
                  <a:pt x="0" y="0"/>
                </a:lnTo>
                <a:lnTo>
                  <a:pt x="0" y="290405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2" name="Freeform 12"/>
          <p:cNvSpPr/>
          <p:nvPr/>
        </p:nvSpPr>
        <p:spPr>
          <a:xfrm rot="-64842" flipV="1">
            <a:off x="14265950" y="7646948"/>
            <a:ext cx="1992605" cy="326519"/>
          </a:xfrm>
          <a:custGeom>
            <a:avLst/>
            <a:gdLst/>
            <a:ahLst/>
            <a:cxnLst/>
            <a:rect l="l" t="t" r="r" b="b"/>
            <a:pathLst>
              <a:path w="1992605" h="326519">
                <a:moveTo>
                  <a:pt x="0" y="326519"/>
                </a:moveTo>
                <a:lnTo>
                  <a:pt x="1992605" y="326519"/>
                </a:lnTo>
                <a:lnTo>
                  <a:pt x="1992605" y="0"/>
                </a:lnTo>
                <a:lnTo>
                  <a:pt x="0" y="0"/>
                </a:lnTo>
                <a:lnTo>
                  <a:pt x="0" y="32651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3" name="Freeform 13"/>
          <p:cNvSpPr/>
          <p:nvPr/>
        </p:nvSpPr>
        <p:spPr>
          <a:xfrm rot="-64842" flipH="1" flipV="1">
            <a:off x="2158062" y="7570831"/>
            <a:ext cx="2266970" cy="371478"/>
          </a:xfrm>
          <a:custGeom>
            <a:avLst/>
            <a:gdLst/>
            <a:ahLst/>
            <a:cxnLst/>
            <a:rect l="l" t="t" r="r" b="b"/>
            <a:pathLst>
              <a:path w="2266970" h="371478">
                <a:moveTo>
                  <a:pt x="2266970" y="371478"/>
                </a:moveTo>
                <a:lnTo>
                  <a:pt x="0" y="371478"/>
                </a:lnTo>
                <a:lnTo>
                  <a:pt x="0" y="0"/>
                </a:lnTo>
                <a:lnTo>
                  <a:pt x="2266970" y="0"/>
                </a:lnTo>
                <a:lnTo>
                  <a:pt x="2266970" y="37147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4"/>
          <p:cNvSpPr/>
          <p:nvPr/>
        </p:nvSpPr>
        <p:spPr>
          <a:xfrm rot="-10800000">
            <a:off x="5235546" y="2054002"/>
            <a:ext cx="7821020" cy="2175666"/>
          </a:xfrm>
          <a:custGeom>
            <a:avLst/>
            <a:gdLst/>
            <a:ahLst/>
            <a:cxnLst/>
            <a:rect l="l" t="t" r="r" b="b"/>
            <a:pathLst>
              <a:path w="7821020" h="2175666">
                <a:moveTo>
                  <a:pt x="0" y="0"/>
                </a:moveTo>
                <a:lnTo>
                  <a:pt x="7821020" y="0"/>
                </a:lnTo>
                <a:lnTo>
                  <a:pt x="7821020" y="2175666"/>
                </a:lnTo>
                <a:lnTo>
                  <a:pt x="0" y="217566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5"/>
          <p:cNvSpPr txBox="1"/>
          <p:nvPr/>
        </p:nvSpPr>
        <p:spPr>
          <a:xfrm>
            <a:off x="5477588" y="6104093"/>
            <a:ext cx="7373903" cy="1937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3000" err="1">
                <a:solidFill>
                  <a:srgbClr val="3D2007"/>
                </a:solidFill>
                <a:latin typeface="Girassol"/>
              </a:rPr>
              <a:t>Presentan</a:t>
            </a:r>
            <a:endParaRPr lang="en-US" sz="3500" kern="3000" spc="3000">
              <a:solidFill>
                <a:srgbClr val="3D2007"/>
              </a:solidFill>
              <a:latin typeface="Girassol"/>
            </a:endParaRP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Aldo  Leija Pardo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Ramón Emmanuel García Murillo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Job Adolfo Salinas Hernández</a:t>
            </a:r>
          </a:p>
        </p:txBody>
      </p:sp>
      <p:sp>
        <p:nvSpPr>
          <p:cNvPr id="16" name="Freeform 16"/>
          <p:cNvSpPr/>
          <p:nvPr/>
        </p:nvSpPr>
        <p:spPr>
          <a:xfrm>
            <a:off x="7832924" y="3828955"/>
            <a:ext cx="2622151" cy="245827"/>
          </a:xfrm>
          <a:custGeom>
            <a:avLst/>
            <a:gdLst/>
            <a:ahLst/>
            <a:cxnLst/>
            <a:rect l="l" t="t" r="r" b="b"/>
            <a:pathLst>
              <a:path w="2622151" h="245827">
                <a:moveTo>
                  <a:pt x="0" y="0"/>
                </a:moveTo>
                <a:lnTo>
                  <a:pt x="2622152" y="0"/>
                </a:lnTo>
                <a:lnTo>
                  <a:pt x="2622152" y="245827"/>
                </a:lnTo>
                <a:lnTo>
                  <a:pt x="0" y="2458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7" name="TextBox 17"/>
          <p:cNvSpPr txBox="1"/>
          <p:nvPr/>
        </p:nvSpPr>
        <p:spPr>
          <a:xfrm>
            <a:off x="1317407" y="520937"/>
            <a:ext cx="15653182" cy="13601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b="1" spc="200">
                <a:solidFill>
                  <a:srgbClr val="3D2007"/>
                </a:solidFill>
                <a:latin typeface="Girassol"/>
              </a:rPr>
              <a:t>Instituto </a:t>
            </a:r>
            <a:r>
              <a:rPr lang="en-US" sz="3500" b="1" spc="200" err="1">
                <a:solidFill>
                  <a:srgbClr val="3D2007"/>
                </a:solidFill>
                <a:latin typeface="Girassol"/>
              </a:rPr>
              <a:t>Politécnico</a:t>
            </a:r>
            <a:r>
              <a:rPr lang="en-US" sz="3500" b="1" spc="200">
                <a:solidFill>
                  <a:srgbClr val="3D2007"/>
                </a:solidFill>
                <a:latin typeface="Girassol"/>
              </a:rPr>
              <a:t> Nacional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200">
                <a:solidFill>
                  <a:srgbClr val="3D2007"/>
                </a:solidFill>
                <a:latin typeface="Girassol"/>
              </a:rPr>
              <a:t>Unidad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Profesional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Interdisciplinaria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Ingeniería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Campus Zacatecas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200" err="1">
                <a:solidFill>
                  <a:srgbClr val="3D2007"/>
                </a:solidFill>
                <a:latin typeface="Girassol"/>
              </a:rPr>
              <a:t>Ingenieria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en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Sistemas</a:t>
            </a:r>
            <a:r>
              <a:rPr lang="en-US" sz="3500" spc="2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err="1">
                <a:solidFill>
                  <a:srgbClr val="3D2007"/>
                </a:solidFill>
                <a:latin typeface="Girassol"/>
              </a:rPr>
              <a:t>Computacionales</a:t>
            </a:r>
            <a:endParaRPr lang="en-US" sz="3500" spc="200">
              <a:solidFill>
                <a:srgbClr val="3D2007"/>
              </a:solidFill>
              <a:latin typeface="Girassol"/>
            </a:endParaRPr>
          </a:p>
        </p:txBody>
      </p:sp>
      <p:cxnSp>
        <p:nvCxnSpPr>
          <p:cNvPr id="22" name="Conector recto 5">
            <a:extLst>
              <a:ext uri="{FF2B5EF4-FFF2-40B4-BE49-F238E27FC236}">
                <a16:creationId xmlns:a16="http://schemas.microsoft.com/office/drawing/2014/main" id="{E258F896-800C-1D5A-4287-59AF6B855408}"/>
              </a:ext>
            </a:extLst>
          </p:cNvPr>
          <p:cNvCxnSpPr>
            <a:cxnSpLocks/>
          </p:cNvCxnSpPr>
          <p:nvPr/>
        </p:nvCxnSpPr>
        <p:spPr>
          <a:xfrm>
            <a:off x="3845478" y="4610100"/>
            <a:ext cx="10798974" cy="0"/>
          </a:xfrm>
          <a:prstGeom prst="line">
            <a:avLst/>
          </a:prstGeom>
          <a:ln w="57150">
            <a:solidFill>
              <a:srgbClr val="A452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17">
            <a:extLst>
              <a:ext uri="{FF2B5EF4-FFF2-40B4-BE49-F238E27FC236}">
                <a16:creationId xmlns:a16="http://schemas.microsoft.com/office/drawing/2014/main" id="{15BC7AD8-CB5E-71AC-31BF-65523F63EA2F}"/>
              </a:ext>
            </a:extLst>
          </p:cNvPr>
          <p:cNvSpPr txBox="1"/>
          <p:nvPr/>
        </p:nvSpPr>
        <p:spPr>
          <a:xfrm>
            <a:off x="4009338" y="4909340"/>
            <a:ext cx="10635114" cy="911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500" err="1">
                <a:solidFill>
                  <a:srgbClr val="3D2007"/>
                </a:solidFill>
                <a:latin typeface="Girassol"/>
              </a:rPr>
              <a:t>Líneas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Investigación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: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Cómputo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Educativo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, </a:t>
            </a:r>
            <a:r>
              <a:rPr lang="es-MX" sz="3500" spc="500">
                <a:solidFill>
                  <a:srgbClr val="3D2007"/>
                </a:solidFill>
                <a:latin typeface="Girassol"/>
              </a:rPr>
              <a:t>Cómputo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Móvil e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Inteligencia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Artificial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4170950" y="2035939"/>
            <a:ext cx="10309642" cy="2258513"/>
            <a:chOff x="0" y="-357"/>
            <a:chExt cx="808601" cy="11126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5000" b="1">
                  <a:solidFill>
                    <a:srgbClr val="FFFFFF"/>
                  </a:solidFill>
                  <a:latin typeface="Girassol" panose="020B0604020202020204" charset="0"/>
                </a:rPr>
                <a:t>Diseño y Programación de Herramienta Lúdica de la Historia de Zacatecas</a:t>
              </a:r>
            </a:p>
          </p:txBody>
        </p: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FF195B83-CA36-63D5-4C25-D24059FCC8C4}"/>
              </a:ext>
            </a:extLst>
          </p:cNvPr>
          <p:cNvSpPr txBox="1"/>
          <p:nvPr/>
        </p:nvSpPr>
        <p:spPr>
          <a:xfrm>
            <a:off x="3845478" y="8914497"/>
            <a:ext cx="10960586" cy="11356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400">
                <a:solidFill>
                  <a:srgbClr val="3D2007"/>
                </a:solidFill>
                <a:latin typeface="Girassol"/>
              </a:rPr>
              <a:t>Director: Dr. Uriel Alejandro Villegas Cuevas</a:t>
            </a:r>
          </a:p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400">
                <a:solidFill>
                  <a:srgbClr val="3D2007"/>
                </a:solidFill>
                <a:latin typeface="Girassol"/>
              </a:rPr>
              <a:t>Asesor: M.T.I. Efrain Arredondo Morales</a:t>
            </a:r>
            <a:endParaRPr lang="en-US" sz="3500" kern="2000" spc="200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id="{CE4E11DF-2E28-71A0-BA08-339FF6E9DAA7}"/>
              </a:ext>
            </a:extLst>
          </p:cNvPr>
          <p:cNvGrpSpPr/>
          <p:nvPr/>
        </p:nvGrpSpPr>
        <p:grpSpPr>
          <a:xfrm>
            <a:off x="12882420" y="7956000"/>
            <a:ext cx="4483967" cy="760336"/>
            <a:chOff x="0" y="-357"/>
            <a:chExt cx="808601" cy="11126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9DBB6CF4-CC5A-5D03-2B79-07B29C2B8A8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EF8D5856-DDD5-EBE2-9AD5-66B61341AA5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13 de enero de 2025</a:t>
              </a:r>
            </a:p>
          </p:txBody>
        </p:sp>
      </p:grpSp>
      <p:pic>
        <p:nvPicPr>
          <p:cNvPr id="33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46B15FDE-0614-2784-EB83-2927EA9A208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341" y="1768883"/>
            <a:ext cx="2397097" cy="2568457"/>
          </a:xfrm>
          <a:prstGeom prst="rect">
            <a:avLst/>
          </a:prstGeom>
        </p:spPr>
      </p:pic>
      <p:pic>
        <p:nvPicPr>
          <p:cNvPr id="34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B8E34F4-2DE3-8EC3-8C1A-FF2F3DB16A9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8945" y="2035939"/>
            <a:ext cx="1964195" cy="19957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3156419" y="507502"/>
            <a:ext cx="12091885" cy="2309053"/>
            <a:chOff x="0" y="-171450"/>
            <a:chExt cx="3373775" cy="64425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73775" cy="472802"/>
            </a:xfrm>
            <a:custGeom>
              <a:avLst/>
              <a:gdLst/>
              <a:ahLst/>
              <a:cxnLst/>
              <a:rect l="l" t="t" r="r" b="b"/>
              <a:pathLst>
                <a:path w="3373775" h="472802">
                  <a:moveTo>
                    <a:pt x="3170575" y="0"/>
                  </a:moveTo>
                  <a:cubicBezTo>
                    <a:pt x="3282799" y="0"/>
                    <a:pt x="3373775" y="105840"/>
                    <a:pt x="3373775" y="236401"/>
                  </a:cubicBezTo>
                  <a:cubicBezTo>
                    <a:pt x="3373775" y="366962"/>
                    <a:pt x="3282799" y="472802"/>
                    <a:pt x="3170575" y="472802"/>
                  </a:cubicBezTo>
                  <a:lnTo>
                    <a:pt x="203200" y="472802"/>
                  </a:lnTo>
                  <a:cubicBezTo>
                    <a:pt x="90976" y="472802"/>
                    <a:pt x="0" y="366962"/>
                    <a:pt x="0" y="236401"/>
                  </a:cubicBezTo>
                  <a:cubicBezTo>
                    <a:pt x="0" y="10584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71450"/>
              <a:ext cx="3373775" cy="6442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1200"/>
                </a:lnSpc>
              </a:pPr>
              <a:r>
                <a:rPr lang="en-US" sz="8000">
                  <a:solidFill>
                    <a:srgbClr val="F6ECDF"/>
                  </a:solidFill>
                  <a:latin typeface="Girassol"/>
                </a:rPr>
                <a:t>“</a:t>
              </a:r>
              <a:r>
                <a:rPr lang="en-US" sz="8000" err="1">
                  <a:solidFill>
                    <a:srgbClr val="F6ECDF"/>
                  </a:solidFill>
                  <a:latin typeface="Girassol"/>
                </a:rPr>
                <a:t>Adivina</a:t>
              </a:r>
              <a:r>
                <a:rPr lang="en-US" sz="8000">
                  <a:solidFill>
                    <a:srgbClr val="F6ECDF"/>
                  </a:solidFill>
                  <a:latin typeface="Girassol"/>
                </a:rPr>
                <a:t> </a:t>
              </a:r>
              <a:r>
                <a:rPr lang="en-US" sz="8000" err="1">
                  <a:solidFill>
                    <a:srgbClr val="F6ECDF"/>
                  </a:solidFill>
                  <a:latin typeface="Girassol"/>
                </a:rPr>
                <a:t>Quién</a:t>
              </a:r>
              <a:r>
                <a:rPr lang="en-US" sz="8000">
                  <a:solidFill>
                    <a:srgbClr val="F6ECDF"/>
                  </a:solidFill>
                  <a:latin typeface="Girassol"/>
                </a:rPr>
                <a:t>”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2155339" y="3239134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>
            <a:off x="7378122" y="3219874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8" y="0"/>
                </a:lnTo>
                <a:lnTo>
                  <a:pt x="3648478" y="3639412"/>
                </a:lnTo>
                <a:lnTo>
                  <a:pt x="0" y="36394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Freeform 8"/>
          <p:cNvSpPr/>
          <p:nvPr/>
        </p:nvSpPr>
        <p:spPr>
          <a:xfrm>
            <a:off x="12427337" y="3219355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2"/>
                </a:lnTo>
                <a:lnTo>
                  <a:pt x="0" y="36394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18" name="Picture 2" descr="Resultado de imagen de niños animadas con videjiegos">
            <a:extLst>
              <a:ext uri="{FF2B5EF4-FFF2-40B4-BE49-F238E27FC236}">
                <a16:creationId xmlns:a16="http://schemas.microsoft.com/office/drawing/2014/main" id="{91A9D310-5941-ED41-58C7-59FEDB06E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44" y="3623599"/>
            <a:ext cx="2906562" cy="2875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8" descr="Resultado de imagen de Pistas De Detective">
            <a:extLst>
              <a:ext uri="{FF2B5EF4-FFF2-40B4-BE49-F238E27FC236}">
                <a16:creationId xmlns:a16="http://schemas.microsoft.com/office/drawing/2014/main" id="{C2BF96E9-E8D2-C327-9780-2A6CCA2F1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284" y="3418172"/>
            <a:ext cx="3041431" cy="325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sultado de imagen de videojuegos iterativos">
            <a:extLst>
              <a:ext uri="{FF2B5EF4-FFF2-40B4-BE49-F238E27FC236}">
                <a16:creationId xmlns:a16="http://schemas.microsoft.com/office/drawing/2014/main" id="{D1A6DE3A-9A60-EB60-0C7E-7ECA027A8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154" y="3601344"/>
            <a:ext cx="2914843" cy="2875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Flecha: curvada hacia arriba 19">
            <a:extLst>
              <a:ext uri="{FF2B5EF4-FFF2-40B4-BE49-F238E27FC236}">
                <a16:creationId xmlns:a16="http://schemas.microsoft.com/office/drawing/2014/main" id="{F8BC3D3E-5A55-BFF5-43DD-A3348313A4B1}"/>
              </a:ext>
            </a:extLst>
          </p:cNvPr>
          <p:cNvSpPr/>
          <p:nvPr/>
        </p:nvSpPr>
        <p:spPr>
          <a:xfrm>
            <a:off x="5206181" y="7256206"/>
            <a:ext cx="3648479" cy="1283110"/>
          </a:xfrm>
          <a:prstGeom prst="curvedUp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1" name="Flecha: curvada hacia arriba 20">
            <a:extLst>
              <a:ext uri="{FF2B5EF4-FFF2-40B4-BE49-F238E27FC236}">
                <a16:creationId xmlns:a16="http://schemas.microsoft.com/office/drawing/2014/main" id="{E1D32A82-56C0-75F5-B01F-1B87996F86F5}"/>
              </a:ext>
            </a:extLst>
          </p:cNvPr>
          <p:cNvSpPr/>
          <p:nvPr/>
        </p:nvSpPr>
        <p:spPr>
          <a:xfrm>
            <a:off x="10166555" y="7240756"/>
            <a:ext cx="3648479" cy="1283110"/>
          </a:xfrm>
          <a:prstGeom prst="curvedUp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8DBF95F3-031A-1285-2775-2E14FDBE5708}"/>
              </a:ext>
            </a:extLst>
          </p:cNvPr>
          <p:cNvGrpSpPr/>
          <p:nvPr/>
        </p:nvGrpSpPr>
        <p:grpSpPr>
          <a:xfrm>
            <a:off x="16333965" y="8880974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0B11C34-38B5-BB28-8526-442030489D1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2A72783A-0389-5B12-FF7B-AF45F28BC78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536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04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Objetivos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1B546168-FE91-23DC-99F9-1CBD802D449D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F906264-6FCA-4A7E-4DF5-008367EE51C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05A0946B-E88A-5980-FE6A-CA36BD742EE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460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213059" y="2814898"/>
            <a:ext cx="6414287" cy="3874899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90600" y="2195727"/>
            <a:ext cx="9201935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Objetivo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general</a:t>
            </a: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id="{220B646E-CFDE-F4F1-3630-7D1058002153}"/>
              </a:ext>
            </a:extLst>
          </p:cNvPr>
          <p:cNvGrpSpPr/>
          <p:nvPr/>
        </p:nvGrpSpPr>
        <p:grpSpPr>
          <a:xfrm>
            <a:off x="1235493" y="4752348"/>
            <a:ext cx="9976451" cy="3694072"/>
            <a:chOff x="0" y="0"/>
            <a:chExt cx="2627543" cy="972924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C6A292F-E3BC-4E69-F3D3-6AC3CE3C99DA}"/>
                </a:ext>
              </a:extLst>
            </p:cNvPr>
            <p:cNvSpPr/>
            <p:nvPr/>
          </p:nvSpPr>
          <p:spPr>
            <a:xfrm>
              <a:off x="0" y="0"/>
              <a:ext cx="2627543" cy="972924"/>
            </a:xfrm>
            <a:custGeom>
              <a:avLst/>
              <a:gdLst/>
              <a:ahLst/>
              <a:cxnLst/>
              <a:rect l="l" t="t" r="r" b="b"/>
              <a:pathLst>
                <a:path w="2627543" h="972924">
                  <a:moveTo>
                    <a:pt x="0" y="0"/>
                  </a:moveTo>
                  <a:lnTo>
                    <a:pt x="2627543" y="0"/>
                  </a:lnTo>
                  <a:lnTo>
                    <a:pt x="2627543" y="972924"/>
                  </a:lnTo>
                  <a:lnTo>
                    <a:pt x="0" y="972924"/>
                  </a:lnTo>
                  <a:close/>
                </a:path>
              </a:pathLst>
            </a:custGeom>
            <a:solidFill>
              <a:srgbClr val="F6ECDF">
                <a:alpha val="76863"/>
              </a:srgbClr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AAA5B583-0735-9E8B-6CA9-F9B9AC299635}"/>
                </a:ext>
              </a:extLst>
            </p:cNvPr>
            <p:cNvSpPr txBox="1"/>
            <p:nvPr/>
          </p:nvSpPr>
          <p:spPr>
            <a:xfrm>
              <a:off x="0" y="-47625"/>
              <a:ext cx="2627543" cy="10205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4203CABB-4575-2BD3-6A34-340B446E43DD}"/>
              </a:ext>
            </a:extLst>
          </p:cNvPr>
          <p:cNvSpPr/>
          <p:nvPr/>
        </p:nvSpPr>
        <p:spPr>
          <a:xfrm>
            <a:off x="9617445" y="7187195"/>
            <a:ext cx="886502" cy="581868"/>
          </a:xfrm>
          <a:custGeom>
            <a:avLst/>
            <a:gdLst/>
            <a:ahLst/>
            <a:cxnLst/>
            <a:rect l="l" t="t" r="r" b="b"/>
            <a:pathLst>
              <a:path w="886502" h="581868">
                <a:moveTo>
                  <a:pt x="0" y="0"/>
                </a:moveTo>
                <a:lnTo>
                  <a:pt x="886502" y="0"/>
                </a:lnTo>
                <a:lnTo>
                  <a:pt x="886502" y="581868"/>
                </a:lnTo>
                <a:lnTo>
                  <a:pt x="0" y="5818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755F1C18-0B82-6195-B394-DCF66425A668}"/>
              </a:ext>
            </a:extLst>
          </p:cNvPr>
          <p:cNvSpPr/>
          <p:nvPr/>
        </p:nvSpPr>
        <p:spPr>
          <a:xfrm rot="-10800000">
            <a:off x="1739490" y="5442295"/>
            <a:ext cx="894105" cy="586858"/>
          </a:xfrm>
          <a:custGeom>
            <a:avLst/>
            <a:gdLst/>
            <a:ahLst/>
            <a:cxnLst/>
            <a:rect l="l" t="t" r="r" b="b"/>
            <a:pathLst>
              <a:path w="894105" h="586858">
                <a:moveTo>
                  <a:pt x="0" y="0"/>
                </a:moveTo>
                <a:lnTo>
                  <a:pt x="894105" y="0"/>
                </a:lnTo>
                <a:lnTo>
                  <a:pt x="894105" y="586858"/>
                </a:lnTo>
                <a:lnTo>
                  <a:pt x="0" y="5868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909D55E8-423C-B6D4-14F7-3B5C66E9A2E2}"/>
              </a:ext>
            </a:extLst>
          </p:cNvPr>
          <p:cNvSpPr txBox="1"/>
          <p:nvPr/>
        </p:nvSpPr>
        <p:spPr>
          <a:xfrm>
            <a:off x="3043209" y="5327995"/>
            <a:ext cx="6293467" cy="2001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2"/>
              </a:lnSpc>
            </a:pPr>
            <a:r>
              <a:rPr lang="es-MX" sz="3500">
                <a:solidFill>
                  <a:srgbClr val="3D2007"/>
                </a:solidFill>
                <a:latin typeface="Girassol" panose="020B0604020202020204" charset="0"/>
              </a:rPr>
              <a:t>Desarrollar una aplicación móvil para la obtención del conocimiento de hechos históricos ocurridos en la Toma de Zacatecas.</a:t>
            </a:r>
            <a:endParaRPr lang="en-US" sz="3500">
              <a:solidFill>
                <a:srgbClr val="3D2007"/>
              </a:solidFill>
              <a:latin typeface="Girassol" panose="020B060402020202020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53ADCD-BA43-D5F4-FAC8-D837C6BD4B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576" y="3448307"/>
            <a:ext cx="5216160" cy="260808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2B613BA-1189-2264-93B5-4220457CE753}"/>
              </a:ext>
            </a:extLst>
          </p:cNvPr>
          <p:cNvGrpSpPr/>
          <p:nvPr/>
        </p:nvGrpSpPr>
        <p:grpSpPr>
          <a:xfrm>
            <a:off x="16116251" y="8924517"/>
            <a:ext cx="1285077" cy="760336"/>
            <a:chOff x="0" y="-357"/>
            <a:chExt cx="808601" cy="11126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E4A4702-EE41-F0EB-5373-FBB5D80494E9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9F5061DA-D66D-DA1E-AAD0-ECCBA1BC7E0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6503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-3782216" y="70033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48145" y="744835"/>
            <a:ext cx="9657855" cy="1577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3579"/>
              </a:lnSpc>
              <a:spcBef>
                <a:spcPct val="0"/>
              </a:spcBef>
            </a:pPr>
            <a:r>
              <a:rPr lang="en-US" sz="7000" spc="223" err="1">
                <a:solidFill>
                  <a:srgbClr val="F6ECDF"/>
                </a:solidFill>
                <a:latin typeface="Girassol"/>
              </a:rPr>
              <a:t>Objetivos</a:t>
            </a:r>
            <a:r>
              <a:rPr lang="en-US" sz="7000" spc="223">
                <a:solidFill>
                  <a:srgbClr val="F6ECDF"/>
                </a:solidFill>
                <a:latin typeface="Girassol"/>
              </a:rPr>
              <a:t> </a:t>
            </a:r>
            <a:r>
              <a:rPr lang="en-US" sz="7000" spc="223" err="1">
                <a:solidFill>
                  <a:srgbClr val="F6ECDF"/>
                </a:solidFill>
                <a:latin typeface="Girassol"/>
              </a:rPr>
              <a:t>particulares</a:t>
            </a:r>
            <a:endParaRPr lang="en-US" sz="7000" spc="223">
              <a:solidFill>
                <a:srgbClr val="F6ECDF"/>
              </a:solidFill>
              <a:latin typeface="Girassol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4203CABB-4575-2BD3-6A34-340B446E43DD}"/>
              </a:ext>
            </a:extLst>
          </p:cNvPr>
          <p:cNvSpPr/>
          <p:nvPr/>
        </p:nvSpPr>
        <p:spPr>
          <a:xfrm>
            <a:off x="16910874" y="9190166"/>
            <a:ext cx="886502" cy="581868"/>
          </a:xfrm>
          <a:custGeom>
            <a:avLst/>
            <a:gdLst/>
            <a:ahLst/>
            <a:cxnLst/>
            <a:rect l="l" t="t" r="r" b="b"/>
            <a:pathLst>
              <a:path w="886502" h="581868">
                <a:moveTo>
                  <a:pt x="0" y="0"/>
                </a:moveTo>
                <a:lnTo>
                  <a:pt x="886502" y="0"/>
                </a:lnTo>
                <a:lnTo>
                  <a:pt x="886502" y="581868"/>
                </a:lnTo>
                <a:lnTo>
                  <a:pt x="0" y="5818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755F1C18-0B82-6195-B394-DCF66425A668}"/>
              </a:ext>
            </a:extLst>
          </p:cNvPr>
          <p:cNvSpPr/>
          <p:nvPr/>
        </p:nvSpPr>
        <p:spPr>
          <a:xfrm rot="-10800000">
            <a:off x="788440" y="3137848"/>
            <a:ext cx="894105" cy="586858"/>
          </a:xfrm>
          <a:custGeom>
            <a:avLst/>
            <a:gdLst/>
            <a:ahLst/>
            <a:cxnLst/>
            <a:rect l="l" t="t" r="r" b="b"/>
            <a:pathLst>
              <a:path w="894105" h="586858">
                <a:moveTo>
                  <a:pt x="0" y="0"/>
                </a:moveTo>
                <a:lnTo>
                  <a:pt x="894105" y="0"/>
                </a:lnTo>
                <a:lnTo>
                  <a:pt x="894105" y="586858"/>
                </a:lnTo>
                <a:lnTo>
                  <a:pt x="0" y="5868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909D55E8-423C-B6D4-14F7-3B5C66E9A2E2}"/>
              </a:ext>
            </a:extLst>
          </p:cNvPr>
          <p:cNvSpPr txBox="1"/>
          <p:nvPr/>
        </p:nvSpPr>
        <p:spPr>
          <a:xfrm>
            <a:off x="1682545" y="3928626"/>
            <a:ext cx="15228329" cy="5772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Tener información de fuentes confiables validadas de los hechos históricos por una autoridad de la SEP.</a:t>
            </a:r>
          </a:p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Contar con un modelo de base de datos de rápido acceso en la nube para las consultas.</a:t>
            </a:r>
            <a:endParaRPr lang="en-US" sz="4500">
              <a:solidFill>
                <a:srgbClr val="3D2007"/>
              </a:solidFill>
              <a:latin typeface="Girassol" panose="020B0604020202020204" charset="0"/>
            </a:endParaRPr>
          </a:p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Proporcionar al usuario una interfaz para dispositivos móviles Android, atractiva e interactiva con el usuario, mostrándole pistas del personaje o evento histórico para que él mismo “adivine” la respuesta, o en caso de que este se rinda, darle el resultado.</a:t>
            </a:r>
            <a:endParaRPr lang="en-US" sz="450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FA1D4764-B2CF-B07A-3714-C99A0C99D620}"/>
              </a:ext>
            </a:extLst>
          </p:cNvPr>
          <p:cNvGrpSpPr/>
          <p:nvPr/>
        </p:nvGrpSpPr>
        <p:grpSpPr>
          <a:xfrm>
            <a:off x="16512299" y="514966"/>
            <a:ext cx="1285077" cy="760336"/>
            <a:chOff x="0" y="-357"/>
            <a:chExt cx="808601" cy="11126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2467ADA-9DE3-C7C0-DB42-A1F18E6896E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46C4F009-D48E-231E-0E55-7820095A264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8274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05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Justificación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CAE1588F-8B03-7032-B847-8B51A5034B5D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BD518BA-CBB2-F229-9163-80E205A0922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0DB37E7-FB33-87EC-003C-FD2E9EEA995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40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1028700"/>
            <a:ext cx="5480646" cy="819535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565160" y="5044617"/>
            <a:ext cx="8343534" cy="3305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Fue un punto de inflexión en la Revolución Mexicana, ya que marcó el comienzo del fin del régimen de Victoriano Huerta. </a:t>
            </a:r>
            <a:endParaRPr lang="en-US" sz="500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Importancia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BA4AAB2-2A11-003A-07EA-12674BDB2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964" y="2118467"/>
            <a:ext cx="4456426" cy="605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C5FC9A25-0B04-303D-900C-EFF87CD6947D}"/>
              </a:ext>
            </a:extLst>
          </p:cNvPr>
          <p:cNvGrpSpPr/>
          <p:nvPr/>
        </p:nvGrpSpPr>
        <p:grpSpPr>
          <a:xfrm>
            <a:off x="690961" y="9145229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DDE0CFF-F4CC-C2D5-8596-598CCCE6DD3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79F9A45D-8EF2-4116-5E7E-31A4E7D0BEA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756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3243942"/>
            <a:ext cx="5480646" cy="5980115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565160" y="5044617"/>
            <a:ext cx="8343534" cy="497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La educación histórica es un tema importante en México, y el gobierno mexicano ha hecho esfuerzos para promover el aprendizaje de la historia entre los jóvenes. </a:t>
            </a:r>
            <a:endParaRPr lang="en-US" sz="500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Pertinencia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5122" name="Picture 2" descr="Resultado de imagen de educacion">
            <a:extLst>
              <a:ext uri="{FF2B5EF4-FFF2-40B4-BE49-F238E27FC236}">
                <a16:creationId xmlns:a16="http://schemas.microsoft.com/office/drawing/2014/main" id="{B732C84D-0DBE-D050-BFA1-0E64BAB5F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536" y="3863890"/>
            <a:ext cx="4397463" cy="464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911526AF-427A-310E-1FC8-D9AD833F5FC9}"/>
              </a:ext>
            </a:extLst>
          </p:cNvPr>
          <p:cNvGrpSpPr/>
          <p:nvPr/>
        </p:nvGrpSpPr>
        <p:grpSpPr>
          <a:xfrm>
            <a:off x="16542413" y="682775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C48EAD7-8EEC-CAFF-A203-24EE95B59E9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4730E4A0-3E69-6130-CF72-9BBC0C52608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783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3091543"/>
            <a:ext cx="5480646" cy="5791200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2590800" y="5044617"/>
            <a:ext cx="7317894" cy="4672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Atractiva 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Accesible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Divertida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Recursos  visuales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>
                <a:solidFill>
                  <a:srgbClr val="3D2007"/>
                </a:solidFill>
                <a:latin typeface="Girassol" panose="020B0604020202020204" charset="0"/>
              </a:rPr>
              <a:t>Conocimiento</a:t>
            </a:r>
          </a:p>
          <a:p>
            <a:pPr algn="just">
              <a:lnSpc>
                <a:spcPts val="4416"/>
              </a:lnSpc>
            </a:pPr>
            <a:endParaRPr lang="en-US" sz="2582">
              <a:solidFill>
                <a:srgbClr val="3D2007"/>
              </a:solidFill>
              <a:latin typeface="TT Hazelnuts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Utilidad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4098" name="Picture 2" descr="Resultado de imagen de importancia de los videojuegos">
            <a:extLst>
              <a:ext uri="{FF2B5EF4-FFF2-40B4-BE49-F238E27FC236}">
                <a16:creationId xmlns:a16="http://schemas.microsoft.com/office/drawing/2014/main" id="{2562CCA5-C886-0872-E5DE-FF681298B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39" y="3863890"/>
            <a:ext cx="4291747" cy="423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9B1F23EF-6C7A-5F4B-458A-B0178479D04F}"/>
              </a:ext>
            </a:extLst>
          </p:cNvPr>
          <p:cNvGrpSpPr/>
          <p:nvPr/>
        </p:nvGrpSpPr>
        <p:grpSpPr>
          <a:xfrm>
            <a:off x="563924" y="9081500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42093AF-CD4A-75EF-5863-E24860F7620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CD7360A3-9087-C347-ED03-1F7AA76F134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1236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06 Marco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teórico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30B06EB-1B20-E228-4B42-1545E63D5B5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F7D0F99-32E7-31FE-5DEF-57DF926A9E5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DBDCCC8C-8FDE-76B1-4699-187E9F534FC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049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6D9FD65-EA78-A884-40F8-C12229078EB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id="{82B34B25-08C3-8B26-D50B-3F350D5F08BE}"/>
              </a:ext>
            </a:extLst>
          </p:cNvPr>
          <p:cNvSpPr txBox="1"/>
          <p:nvPr/>
        </p:nvSpPr>
        <p:spPr>
          <a:xfrm>
            <a:off x="1274948" y="1983939"/>
            <a:ext cx="16185737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1. A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prendizaje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basado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en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juegos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                       6. API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474CC5AA-ED62-C492-7148-2C2427BFCBE0}"/>
              </a:ext>
            </a:extLst>
          </p:cNvPr>
          <p:cNvSpPr txBox="1"/>
          <p:nvPr/>
        </p:nvSpPr>
        <p:spPr>
          <a:xfrm>
            <a:off x="1274949" y="3324875"/>
            <a:ext cx="1618573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2. M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otivación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                                                             7.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Cómputo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móvil</a:t>
            </a:r>
            <a:endParaRPr lang="en-US" sz="4500">
              <a:solidFill>
                <a:srgbClr val="3D2007"/>
              </a:solidFill>
              <a:latin typeface="Girassol" panose="020B0604020202020204" charset="0"/>
            </a:endParaRP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6322C8A0-C501-A926-279D-045066191332}"/>
              </a:ext>
            </a:extLst>
          </p:cNvPr>
          <p:cNvSpPr txBox="1"/>
          <p:nvPr/>
        </p:nvSpPr>
        <p:spPr>
          <a:xfrm>
            <a:off x="1274949" y="4564722"/>
            <a:ext cx="1618573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/>
              </a:rPr>
              <a:t>3. A</a:t>
            </a:r>
            <a:r>
              <a:rPr lang="en-US" sz="4500" err="1">
                <a:solidFill>
                  <a:srgbClr val="3D2007"/>
                </a:solidFill>
                <a:latin typeface="Girassol"/>
              </a:rPr>
              <a:t>prendizaje</a:t>
            </a:r>
            <a:r>
              <a:rPr lang="en-US" sz="45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/>
              </a:rPr>
              <a:t>activo</a:t>
            </a:r>
            <a:r>
              <a:rPr lang="en-US" sz="4500">
                <a:solidFill>
                  <a:srgbClr val="3D2007"/>
                </a:solidFill>
                <a:latin typeface="Girassol"/>
              </a:rPr>
              <a:t>                                              8. Backend</a:t>
            </a:r>
          </a:p>
        </p:txBody>
      </p:sp>
      <p:sp>
        <p:nvSpPr>
          <p:cNvPr id="39" name="TextBox 25">
            <a:extLst>
              <a:ext uri="{FF2B5EF4-FFF2-40B4-BE49-F238E27FC236}">
                <a16:creationId xmlns:a16="http://schemas.microsoft.com/office/drawing/2014/main" id="{6872BF8D-061F-D7BA-3E27-E7D49C8703BF}"/>
              </a:ext>
            </a:extLst>
          </p:cNvPr>
          <p:cNvSpPr txBox="1"/>
          <p:nvPr/>
        </p:nvSpPr>
        <p:spPr>
          <a:xfrm>
            <a:off x="1274948" y="5804569"/>
            <a:ext cx="16185735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4. A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prendizaje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móvil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                                              9. Frontend</a:t>
            </a:r>
          </a:p>
        </p:txBody>
      </p:sp>
      <p:sp>
        <p:nvSpPr>
          <p:cNvPr id="40" name="TextBox 25">
            <a:extLst>
              <a:ext uri="{FF2B5EF4-FFF2-40B4-BE49-F238E27FC236}">
                <a16:creationId xmlns:a16="http://schemas.microsoft.com/office/drawing/2014/main" id="{D8B18523-613A-2261-4F29-90091F92AA56}"/>
              </a:ext>
            </a:extLst>
          </p:cNvPr>
          <p:cNvSpPr txBox="1"/>
          <p:nvPr/>
        </p:nvSpPr>
        <p:spPr>
          <a:xfrm>
            <a:off x="1274949" y="7145505"/>
            <a:ext cx="16185734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5. I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nteligencia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artificial                                     10. </a:t>
            </a:r>
            <a:r>
              <a:rPr lang="en-US" sz="4500" err="1">
                <a:solidFill>
                  <a:srgbClr val="3D2007"/>
                </a:solidFill>
                <a:latin typeface="Girassol" panose="020B0604020202020204" charset="0"/>
              </a:rPr>
              <a:t>Arquitectura</a:t>
            </a:r>
            <a:r>
              <a:rPr lang="en-US" sz="4500">
                <a:solidFill>
                  <a:srgbClr val="3D2007"/>
                </a:solidFill>
                <a:latin typeface="Girassol" panose="020B0604020202020204" charset="0"/>
              </a:rPr>
              <a:t> REST</a:t>
            </a:r>
          </a:p>
        </p:txBody>
      </p:sp>
      <p:sp>
        <p:nvSpPr>
          <p:cNvPr id="48" name="TextBox 25">
            <a:extLst>
              <a:ext uri="{FF2B5EF4-FFF2-40B4-BE49-F238E27FC236}">
                <a16:creationId xmlns:a16="http://schemas.microsoft.com/office/drawing/2014/main" id="{5CA25938-7CD2-7081-C68B-B96D9F3681C9}"/>
              </a:ext>
            </a:extLst>
          </p:cNvPr>
          <p:cNvSpPr txBox="1"/>
          <p:nvPr/>
        </p:nvSpPr>
        <p:spPr>
          <a:xfrm>
            <a:off x="4467202" y="8385352"/>
            <a:ext cx="980122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>
                <a:solidFill>
                  <a:srgbClr val="3D2007"/>
                </a:solidFill>
                <a:latin typeface="Girassol" panose="020B0604020202020204" charset="0"/>
              </a:rPr>
              <a:t>11. Procesamiento de lenguaje natural</a:t>
            </a:r>
            <a:endParaRPr lang="en-US" sz="450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F0E70B88-1E2C-DC94-7AC5-57D3FFBE773C}"/>
              </a:ext>
            </a:extLst>
          </p:cNvPr>
          <p:cNvGrpSpPr/>
          <p:nvPr/>
        </p:nvGrpSpPr>
        <p:grpSpPr>
          <a:xfrm>
            <a:off x="16377507" y="8864863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B8E6332A-3D4A-0728-3A96-FB60E36EDA3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B4CDAE68-1284-BE8E-FDDE-3CC6615A62D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11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59439" y="1380518"/>
            <a:ext cx="849837" cy="84983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71194" y="2572064"/>
            <a:ext cx="849837" cy="849837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282949" y="3761621"/>
            <a:ext cx="849837" cy="84983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294705" y="4908713"/>
            <a:ext cx="849837" cy="849837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306460" y="6087445"/>
            <a:ext cx="849837" cy="849837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318215" y="7230643"/>
            <a:ext cx="849837" cy="849837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1384513" y="1405040"/>
            <a:ext cx="564887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Justificación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26" name="Freeform 26"/>
          <p:cNvSpPr/>
          <p:nvPr/>
        </p:nvSpPr>
        <p:spPr>
          <a:xfrm rot="167260">
            <a:off x="2407543" y="6444074"/>
            <a:ext cx="6564406" cy="2170418"/>
          </a:xfrm>
          <a:custGeom>
            <a:avLst/>
            <a:gdLst/>
            <a:ahLst/>
            <a:cxnLst/>
            <a:rect l="l" t="t" r="r" b="b"/>
            <a:pathLst>
              <a:path w="6564406" h="2170418">
                <a:moveTo>
                  <a:pt x="0" y="0"/>
                </a:moveTo>
                <a:lnTo>
                  <a:pt x="6564406" y="0"/>
                </a:lnTo>
                <a:lnTo>
                  <a:pt x="6564406" y="2170418"/>
                </a:lnTo>
                <a:lnTo>
                  <a:pt x="0" y="21704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7" name="TextBox 27"/>
          <p:cNvSpPr txBox="1"/>
          <p:nvPr/>
        </p:nvSpPr>
        <p:spPr>
          <a:xfrm rot="-764813">
            <a:off x="2842969" y="6315212"/>
            <a:ext cx="5123375" cy="1925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99"/>
              </a:lnSpc>
              <a:spcBef>
                <a:spcPct val="0"/>
              </a:spcBef>
            </a:pPr>
            <a:r>
              <a:rPr lang="en-US" sz="11213" spc="358" err="1">
                <a:solidFill>
                  <a:srgbClr val="3D2007"/>
                </a:solidFill>
                <a:latin typeface="Girassol"/>
              </a:rPr>
              <a:t>índice</a:t>
            </a:r>
            <a:endParaRPr lang="en-US" sz="11213" spc="358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247684" y="1522848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05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1396268" y="2596586"/>
            <a:ext cx="563711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Marco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Teórico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0259439" y="2714393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06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408023" y="3786143"/>
            <a:ext cx="562536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Marco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metodológico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0271194" y="3903950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07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419777" y="4933235"/>
            <a:ext cx="601028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Análisis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y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discusión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los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resultados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282949" y="5051042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08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431533" y="6111967"/>
            <a:ext cx="5601853" cy="641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Proyecto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desarrollado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0294705" y="6229774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09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443288" y="7255165"/>
            <a:ext cx="559009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Conclusiones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0306460" y="7372972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10</a:t>
            </a:r>
          </a:p>
        </p:txBody>
      </p:sp>
      <p:grpSp>
        <p:nvGrpSpPr>
          <p:cNvPr id="64" name="Group 7">
            <a:extLst>
              <a:ext uri="{FF2B5EF4-FFF2-40B4-BE49-F238E27FC236}">
                <a16:creationId xmlns:a16="http://schemas.microsoft.com/office/drawing/2014/main" id="{7E89E549-4FDE-3130-809E-5D52A6C463AA}"/>
              </a:ext>
            </a:extLst>
          </p:cNvPr>
          <p:cNvGrpSpPr/>
          <p:nvPr/>
        </p:nvGrpSpPr>
        <p:grpSpPr>
          <a:xfrm>
            <a:off x="2710578" y="1361439"/>
            <a:ext cx="849837" cy="849837"/>
            <a:chOff x="0" y="0"/>
            <a:chExt cx="812800" cy="812800"/>
          </a:xfrm>
        </p:grpSpPr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316BA508-C848-6D1D-E7EB-5459B5323ED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66" name="TextBox 9">
              <a:extLst>
                <a:ext uri="{FF2B5EF4-FFF2-40B4-BE49-F238E27FC236}">
                  <a16:creationId xmlns:a16="http://schemas.microsoft.com/office/drawing/2014/main" id="{902F3AF2-A3F5-A427-7601-6D0A63000132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id="{F51F6621-D62D-87D0-7641-224764FEFE84}"/>
              </a:ext>
            </a:extLst>
          </p:cNvPr>
          <p:cNvGrpSpPr/>
          <p:nvPr/>
        </p:nvGrpSpPr>
        <p:grpSpPr>
          <a:xfrm>
            <a:off x="2722333" y="2552985"/>
            <a:ext cx="849837" cy="849837"/>
            <a:chOff x="0" y="0"/>
            <a:chExt cx="812800" cy="812800"/>
          </a:xfrm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6F6CB0B4-0982-C953-FC2B-9F00AAE94A8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69" name="TextBox 12">
              <a:extLst>
                <a:ext uri="{FF2B5EF4-FFF2-40B4-BE49-F238E27FC236}">
                  <a16:creationId xmlns:a16="http://schemas.microsoft.com/office/drawing/2014/main" id="{C628C46A-0421-4863-9CBE-3EF1EE3A81D8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13">
            <a:extLst>
              <a:ext uri="{FF2B5EF4-FFF2-40B4-BE49-F238E27FC236}">
                <a16:creationId xmlns:a16="http://schemas.microsoft.com/office/drawing/2014/main" id="{E41FCDDE-6921-CBB1-100E-778F781D1320}"/>
              </a:ext>
            </a:extLst>
          </p:cNvPr>
          <p:cNvGrpSpPr/>
          <p:nvPr/>
        </p:nvGrpSpPr>
        <p:grpSpPr>
          <a:xfrm>
            <a:off x="2734088" y="3742542"/>
            <a:ext cx="849837" cy="849837"/>
            <a:chOff x="0" y="0"/>
            <a:chExt cx="812800" cy="81280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DFB3F7E7-C254-582B-8158-EFB5E0B401B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72" name="TextBox 15">
              <a:extLst>
                <a:ext uri="{FF2B5EF4-FFF2-40B4-BE49-F238E27FC236}">
                  <a16:creationId xmlns:a16="http://schemas.microsoft.com/office/drawing/2014/main" id="{19C4AE21-F668-2555-BDDC-00A7C839BA3E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16">
            <a:extLst>
              <a:ext uri="{FF2B5EF4-FFF2-40B4-BE49-F238E27FC236}">
                <a16:creationId xmlns:a16="http://schemas.microsoft.com/office/drawing/2014/main" id="{A21261B7-2779-DF78-757B-4D8B171C9B7A}"/>
              </a:ext>
            </a:extLst>
          </p:cNvPr>
          <p:cNvGrpSpPr/>
          <p:nvPr/>
        </p:nvGrpSpPr>
        <p:grpSpPr>
          <a:xfrm>
            <a:off x="2745844" y="4889634"/>
            <a:ext cx="849837" cy="849837"/>
            <a:chOff x="0" y="0"/>
            <a:chExt cx="812800" cy="812800"/>
          </a:xfrm>
        </p:grpSpPr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FFE15741-AC83-8954-036D-CEB7E68C05A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75" name="TextBox 18">
              <a:extLst>
                <a:ext uri="{FF2B5EF4-FFF2-40B4-BE49-F238E27FC236}">
                  <a16:creationId xmlns:a16="http://schemas.microsoft.com/office/drawing/2014/main" id="{5074B0BD-F206-DB87-E166-3A9250C4922D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6" name="TextBox 25">
            <a:extLst>
              <a:ext uri="{FF2B5EF4-FFF2-40B4-BE49-F238E27FC236}">
                <a16:creationId xmlns:a16="http://schemas.microsoft.com/office/drawing/2014/main" id="{C4D05BEB-66CB-E04B-7FCF-DE6CF4A30FD2}"/>
              </a:ext>
            </a:extLst>
          </p:cNvPr>
          <p:cNvSpPr txBox="1"/>
          <p:nvPr/>
        </p:nvSpPr>
        <p:spPr>
          <a:xfrm>
            <a:off x="3835652" y="1385961"/>
            <a:ext cx="564887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Definición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problema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77" name="TextBox 28">
            <a:extLst>
              <a:ext uri="{FF2B5EF4-FFF2-40B4-BE49-F238E27FC236}">
                <a16:creationId xmlns:a16="http://schemas.microsoft.com/office/drawing/2014/main" id="{CC1D0585-A3B2-BF65-1F4D-46B837D4B718}"/>
              </a:ext>
            </a:extLst>
          </p:cNvPr>
          <p:cNvSpPr txBox="1"/>
          <p:nvPr/>
        </p:nvSpPr>
        <p:spPr>
          <a:xfrm>
            <a:off x="2698823" y="1503769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78" name="TextBox 29">
            <a:extLst>
              <a:ext uri="{FF2B5EF4-FFF2-40B4-BE49-F238E27FC236}">
                <a16:creationId xmlns:a16="http://schemas.microsoft.com/office/drawing/2014/main" id="{06B69FEE-CEB2-352A-C1F9-8C3BB5E6741C}"/>
              </a:ext>
            </a:extLst>
          </p:cNvPr>
          <p:cNvSpPr txBox="1"/>
          <p:nvPr/>
        </p:nvSpPr>
        <p:spPr>
          <a:xfrm>
            <a:off x="3847407" y="2577507"/>
            <a:ext cx="563711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Estado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arte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79" name="TextBox 30">
            <a:extLst>
              <a:ext uri="{FF2B5EF4-FFF2-40B4-BE49-F238E27FC236}">
                <a16:creationId xmlns:a16="http://schemas.microsoft.com/office/drawing/2014/main" id="{8C3539F3-0BFE-4448-3D80-1B5553B075B6}"/>
              </a:ext>
            </a:extLst>
          </p:cNvPr>
          <p:cNvSpPr txBox="1"/>
          <p:nvPr/>
        </p:nvSpPr>
        <p:spPr>
          <a:xfrm>
            <a:off x="2710578" y="2695314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sp>
        <p:nvSpPr>
          <p:cNvPr id="80" name="TextBox 31">
            <a:extLst>
              <a:ext uri="{FF2B5EF4-FFF2-40B4-BE49-F238E27FC236}">
                <a16:creationId xmlns:a16="http://schemas.microsoft.com/office/drawing/2014/main" id="{BA005768-F701-D4B0-7273-B479F14BAE4C}"/>
              </a:ext>
            </a:extLst>
          </p:cNvPr>
          <p:cNvSpPr txBox="1"/>
          <p:nvPr/>
        </p:nvSpPr>
        <p:spPr>
          <a:xfrm>
            <a:off x="3859162" y="3767064"/>
            <a:ext cx="562536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Descripción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proyecto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81" name="TextBox 32">
            <a:extLst>
              <a:ext uri="{FF2B5EF4-FFF2-40B4-BE49-F238E27FC236}">
                <a16:creationId xmlns:a16="http://schemas.microsoft.com/office/drawing/2014/main" id="{B268170C-AEE9-0DBE-A95F-A81225ADCCB3}"/>
              </a:ext>
            </a:extLst>
          </p:cNvPr>
          <p:cNvSpPr txBox="1"/>
          <p:nvPr/>
        </p:nvSpPr>
        <p:spPr>
          <a:xfrm>
            <a:off x="2722333" y="3884871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03</a:t>
            </a:r>
          </a:p>
        </p:txBody>
      </p:sp>
      <p:sp>
        <p:nvSpPr>
          <p:cNvPr id="82" name="TextBox 33">
            <a:extLst>
              <a:ext uri="{FF2B5EF4-FFF2-40B4-BE49-F238E27FC236}">
                <a16:creationId xmlns:a16="http://schemas.microsoft.com/office/drawing/2014/main" id="{C62634CD-6409-6564-98ED-1D642D18A2DF}"/>
              </a:ext>
            </a:extLst>
          </p:cNvPr>
          <p:cNvSpPr txBox="1"/>
          <p:nvPr/>
        </p:nvSpPr>
        <p:spPr>
          <a:xfrm>
            <a:off x="3870917" y="4914156"/>
            <a:ext cx="561360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Objetivos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83" name="TextBox 34">
            <a:extLst>
              <a:ext uri="{FF2B5EF4-FFF2-40B4-BE49-F238E27FC236}">
                <a16:creationId xmlns:a16="http://schemas.microsoft.com/office/drawing/2014/main" id="{510AB022-1D4E-AA69-DF7E-2D31773C25D0}"/>
              </a:ext>
            </a:extLst>
          </p:cNvPr>
          <p:cNvSpPr txBox="1"/>
          <p:nvPr/>
        </p:nvSpPr>
        <p:spPr>
          <a:xfrm>
            <a:off x="2734088" y="5031963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04</a:t>
            </a:r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id="{629F218D-7D31-74B2-7E29-868BAC2322F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E4ED44E8-6814-2FCF-FBED-ACF6800FAF8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D96AA9ED-CCAD-949C-4CA7-D25EBE93FEA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07 Marco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metodológico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3E2FB8B6-E680-77BD-1441-55E2A83A87B6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C32E15D-5287-49DF-53B7-C3A87C12573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1E6AF3C4-296D-E1D6-4B7A-3475A3D2624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859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14C8-A6F4-A129-D9C6-3491BF80E1F1}"/>
              </a:ext>
            </a:extLst>
          </p:cNvPr>
          <p:cNvSpPr/>
          <p:nvPr/>
        </p:nvSpPr>
        <p:spPr>
          <a:xfrm>
            <a:off x="0" y="-5354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67155296-28B2-E355-34AF-570501C69487}"/>
              </a:ext>
            </a:extLst>
          </p:cNvPr>
          <p:cNvSpPr/>
          <p:nvPr/>
        </p:nvSpPr>
        <p:spPr>
          <a:xfrm>
            <a:off x="2431197" y="218936"/>
            <a:ext cx="12949723" cy="1285772"/>
          </a:xfrm>
          <a:custGeom>
            <a:avLst/>
            <a:gdLst/>
            <a:ahLst/>
            <a:cxnLst/>
            <a:rect l="l" t="t" r="r" b="b"/>
            <a:pathLst>
              <a:path w="2886019" h="406400">
                <a:moveTo>
                  <a:pt x="2682819" y="0"/>
                </a:moveTo>
                <a:cubicBezTo>
                  <a:pt x="2795043" y="0"/>
                  <a:pt x="2886019" y="90976"/>
                  <a:pt x="2886019" y="203200"/>
                </a:cubicBezTo>
                <a:cubicBezTo>
                  <a:pt x="2886019" y="315424"/>
                  <a:pt x="2795043" y="406400"/>
                  <a:pt x="2682819" y="406400"/>
                </a:cubicBezTo>
                <a:lnTo>
                  <a:pt x="203200" y="406400"/>
                </a:lnTo>
                <a:cubicBezTo>
                  <a:pt x="90976" y="406400"/>
                  <a:pt x="0" y="315424"/>
                  <a:pt x="0" y="203200"/>
                </a:cubicBezTo>
                <a:cubicBezTo>
                  <a:pt x="0" y="90976"/>
                  <a:pt x="90976" y="0"/>
                  <a:pt x="203200" y="0"/>
                </a:cubicBezTo>
                <a:close/>
              </a:path>
            </a:pathLst>
          </a:custGeom>
          <a:solidFill>
            <a:srgbClr val="3D2007"/>
          </a:solidFill>
        </p:spPr>
        <p:txBody>
          <a:bodyPr/>
          <a:lstStyle/>
          <a:p>
            <a:endParaRPr lang="es-MX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0627EA9F-D691-AF2E-DC31-FCAEE14F5E84}"/>
              </a:ext>
            </a:extLst>
          </p:cNvPr>
          <p:cNvSpPr txBox="1"/>
          <p:nvPr/>
        </p:nvSpPr>
        <p:spPr>
          <a:xfrm>
            <a:off x="3418114" y="-280222"/>
            <a:ext cx="12975019" cy="1523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6000" spc="223">
                <a:solidFill>
                  <a:srgbClr val="F6ECDF"/>
                </a:solidFill>
                <a:latin typeface="Girassol"/>
              </a:rPr>
              <a:t>¿Cómo se usó la metodología?</a:t>
            </a:r>
            <a:endParaRPr lang="en-US" sz="6000" spc="223">
              <a:solidFill>
                <a:srgbClr val="F6ECDF"/>
              </a:solidFill>
              <a:latin typeface="Girassol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35E4C44-C967-C8F3-460B-8A733741DCFB}"/>
              </a:ext>
            </a:extLst>
          </p:cNvPr>
          <p:cNvSpPr/>
          <p:nvPr/>
        </p:nvSpPr>
        <p:spPr>
          <a:xfrm>
            <a:off x="1652463" y="1861797"/>
            <a:ext cx="14507192" cy="8414686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10" name="Picture 9" descr="A diagram of a diagram with arrows&#10;&#10;Description automatically generated with medium confidence">
            <a:extLst>
              <a:ext uri="{FF2B5EF4-FFF2-40B4-BE49-F238E27FC236}">
                <a16:creationId xmlns:a16="http://schemas.microsoft.com/office/drawing/2014/main" id="{091E7621-B2AA-6E1A-EFA7-C9409F00D2F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461" y="2553740"/>
            <a:ext cx="12453077" cy="7030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08964C-73FA-F941-4070-BB493F38C793}"/>
              </a:ext>
            </a:extLst>
          </p:cNvPr>
          <p:cNvSpPr txBox="1"/>
          <p:nvPr/>
        </p:nvSpPr>
        <p:spPr>
          <a:xfrm>
            <a:off x="3831772" y="3158802"/>
            <a:ext cx="2438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000">
                <a:solidFill>
                  <a:srgbClr val="A45200"/>
                </a:solidFill>
                <a:latin typeface="Girassol" panose="020B0604020202020204" charset="0"/>
              </a:rPr>
              <a:t>Scrum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1C6F59-2005-FDED-F0C8-4C6057484514}"/>
              </a:ext>
            </a:extLst>
          </p:cNvPr>
          <p:cNvSpPr txBox="1"/>
          <p:nvPr/>
        </p:nvSpPr>
        <p:spPr>
          <a:xfrm>
            <a:off x="3135176" y="6756391"/>
            <a:ext cx="1915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err="1">
                <a:solidFill>
                  <a:srgbClr val="A45200"/>
                </a:solidFill>
                <a:latin typeface="Girassol" panose="020B0604020202020204" charset="0"/>
              </a:rPr>
              <a:t>Product</a:t>
            </a:r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 </a:t>
            </a:r>
            <a:r>
              <a:rPr lang="es-MX" sz="2000" err="1">
                <a:solidFill>
                  <a:srgbClr val="A45200"/>
                </a:solidFill>
                <a:latin typeface="Girassol" panose="020B0604020202020204" charset="0"/>
              </a:rPr>
              <a:t>Owner</a:t>
            </a:r>
            <a:endParaRPr lang="es-MX" sz="2000">
              <a:solidFill>
                <a:srgbClr val="A45200"/>
              </a:solidFill>
              <a:latin typeface="Girassol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E91876-B36E-1418-2CFB-A94D41428FD2}"/>
              </a:ext>
            </a:extLst>
          </p:cNvPr>
          <p:cNvSpPr txBox="1"/>
          <p:nvPr/>
        </p:nvSpPr>
        <p:spPr>
          <a:xfrm>
            <a:off x="5268687" y="6756391"/>
            <a:ext cx="2438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Equipo de desarrollo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99843F-702A-8865-22D3-1997DBCCF255}"/>
              </a:ext>
            </a:extLst>
          </p:cNvPr>
          <p:cNvSpPr txBox="1"/>
          <p:nvPr/>
        </p:nvSpPr>
        <p:spPr>
          <a:xfrm>
            <a:off x="3240142" y="8590388"/>
            <a:ext cx="1436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Backlog del producto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790FF5-F7EE-8DDB-4DAE-570BFB87D82D}"/>
              </a:ext>
            </a:extLst>
          </p:cNvPr>
          <p:cNvSpPr txBox="1"/>
          <p:nvPr/>
        </p:nvSpPr>
        <p:spPr>
          <a:xfrm>
            <a:off x="4591098" y="8590388"/>
            <a:ext cx="1915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Reunión de Planeación del Sprint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022744-BE74-8A8B-7B94-21B85F6AD0E5}"/>
              </a:ext>
            </a:extLst>
          </p:cNvPr>
          <p:cNvSpPr txBox="1"/>
          <p:nvPr/>
        </p:nvSpPr>
        <p:spPr>
          <a:xfrm>
            <a:off x="6690636" y="8612897"/>
            <a:ext cx="1489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Backlog del sprint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D4089F-4317-24BD-78CB-223DF70857FC}"/>
              </a:ext>
            </a:extLst>
          </p:cNvPr>
          <p:cNvSpPr txBox="1"/>
          <p:nvPr/>
        </p:nvSpPr>
        <p:spPr>
          <a:xfrm>
            <a:off x="9144000" y="4328353"/>
            <a:ext cx="1674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Scrum Master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0A741B-1405-330F-5300-4A59DE62CF1C}"/>
              </a:ext>
            </a:extLst>
          </p:cNvPr>
          <p:cNvSpPr txBox="1"/>
          <p:nvPr/>
        </p:nvSpPr>
        <p:spPr>
          <a:xfrm>
            <a:off x="12540432" y="4220631"/>
            <a:ext cx="1915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err="1">
                <a:solidFill>
                  <a:srgbClr val="A45200"/>
                </a:solidFill>
                <a:latin typeface="Girassol" panose="020B0604020202020204" charset="0"/>
              </a:rPr>
              <a:t>Daily</a:t>
            </a:r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  meeting, o Reunión diaria de seguimiento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4B71AF-5B35-2704-03D4-CF048F012296}"/>
              </a:ext>
            </a:extLst>
          </p:cNvPr>
          <p:cNvSpPr txBox="1"/>
          <p:nvPr/>
        </p:nvSpPr>
        <p:spPr>
          <a:xfrm>
            <a:off x="11292580" y="4959295"/>
            <a:ext cx="10460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>
                <a:solidFill>
                  <a:srgbClr val="A45200"/>
                </a:solidFill>
                <a:latin typeface="Girassol" panose="020B0604020202020204" charset="0"/>
              </a:rPr>
              <a:t>24 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981B0A-0AC2-A478-2145-39F3E762F66E}"/>
              </a:ext>
            </a:extLst>
          </p:cNvPr>
          <p:cNvSpPr txBox="1"/>
          <p:nvPr/>
        </p:nvSpPr>
        <p:spPr>
          <a:xfrm>
            <a:off x="9023529" y="5764412"/>
            <a:ext cx="1915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>
                <a:solidFill>
                  <a:srgbClr val="A45200"/>
                </a:solidFill>
                <a:latin typeface="Girassol" panose="020B0604020202020204" charset="0"/>
              </a:rPr>
              <a:t>Sprint de 1 a 4 semanas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7FAFC4-136D-4A0A-FE96-DFD23BEDD24B}"/>
              </a:ext>
            </a:extLst>
          </p:cNvPr>
          <p:cNvSpPr txBox="1"/>
          <p:nvPr/>
        </p:nvSpPr>
        <p:spPr>
          <a:xfrm>
            <a:off x="12351091" y="8590388"/>
            <a:ext cx="2294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Sprint finalizado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9205A5-79BD-B07E-EBD9-C99E3204F2FD}"/>
              </a:ext>
            </a:extLst>
          </p:cNvPr>
          <p:cNvSpPr txBox="1"/>
          <p:nvPr/>
        </p:nvSpPr>
        <p:spPr>
          <a:xfrm>
            <a:off x="12540431" y="5941863"/>
            <a:ext cx="19157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>
                <a:solidFill>
                  <a:srgbClr val="A45200"/>
                </a:solidFill>
                <a:latin typeface="Girassol" panose="020B0604020202020204" charset="0"/>
              </a:rPr>
              <a:t>Reunión de revisión y reunión de retrospectiva</a:t>
            </a: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F284AB2D-B7D9-67DD-3B58-407B87A4C5AA}"/>
              </a:ext>
            </a:extLst>
          </p:cNvPr>
          <p:cNvGrpSpPr/>
          <p:nvPr/>
        </p:nvGrpSpPr>
        <p:grpSpPr>
          <a:xfrm>
            <a:off x="16452256" y="8990498"/>
            <a:ext cx="1285077" cy="760336"/>
            <a:chOff x="0" y="-357"/>
            <a:chExt cx="808601" cy="111261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10E44C99-63EB-7974-16C6-B9C90B97C86B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45027656-C5A3-A359-545A-6F87D8D2498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1297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949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1028700" y="3362540"/>
            <a:ext cx="16230600" cy="69244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08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Análisis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y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discusión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los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resultados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8305D282-EA6E-8C4B-289C-221FDD8639BC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B983D55-AF32-3D17-BEE4-A86B8A8D422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EE809517-C3A2-5F62-9F0A-29C98B122BD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0828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1494039" y="3695700"/>
            <a:ext cx="15544800" cy="2438400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323038" y="4086596"/>
            <a:ext cx="13886802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08.1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Gestión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proyecto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40697C-5405-5312-7D76-2DE2D6AAD01C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DBA4571-1B92-99BC-44A1-93E49597B30F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B371EF49-A73D-19BC-3C8C-5ABAD3D00E66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7B965F1-421E-EDC0-B686-F3FD4643B692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8322B3F6-9C21-CA59-B2E9-FCFACDF426F4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2E83EF0-5FCD-784D-A062-CB2F6FDE9D3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F3236D23-B9B6-8E9D-F918-AFB393FF168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687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37687C8-38A8-82D1-AD8F-72C0D388A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73549"/>
              </p:ext>
            </p:extLst>
          </p:nvPr>
        </p:nvGraphicFramePr>
        <p:xfrm>
          <a:off x="914398" y="2095500"/>
          <a:ext cx="16459200" cy="6934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91359">
                  <a:extLst>
                    <a:ext uri="{9D8B030D-6E8A-4147-A177-3AD203B41FA5}">
                      <a16:colId xmlns:a16="http://schemas.microsoft.com/office/drawing/2014/main" val="3682858480"/>
                    </a:ext>
                  </a:extLst>
                </a:gridCol>
                <a:gridCol w="2374924">
                  <a:extLst>
                    <a:ext uri="{9D8B030D-6E8A-4147-A177-3AD203B41FA5}">
                      <a16:colId xmlns:a16="http://schemas.microsoft.com/office/drawing/2014/main" val="4203934401"/>
                    </a:ext>
                  </a:extLst>
                </a:gridCol>
                <a:gridCol w="2698230">
                  <a:extLst>
                    <a:ext uri="{9D8B030D-6E8A-4147-A177-3AD203B41FA5}">
                      <a16:colId xmlns:a16="http://schemas.microsoft.com/office/drawing/2014/main" val="1885535197"/>
                    </a:ext>
                  </a:extLst>
                </a:gridCol>
                <a:gridCol w="2312769">
                  <a:extLst>
                    <a:ext uri="{9D8B030D-6E8A-4147-A177-3AD203B41FA5}">
                      <a16:colId xmlns:a16="http://schemas.microsoft.com/office/drawing/2014/main" val="165935464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987515366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1489196313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estimada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real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Pág. reporte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7573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68-71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41670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45H,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71-82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956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13D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39H,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82-94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6824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94-105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56727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106-119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392637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50D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150H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52D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156H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40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116852"/>
                  </a:ext>
                </a:extLst>
              </a:tr>
            </a:tbl>
          </a:graphicData>
        </a:graphic>
      </p:graphicFrame>
      <p:grpSp>
        <p:nvGrpSpPr>
          <p:cNvPr id="17" name="Group 7">
            <a:extLst>
              <a:ext uri="{FF2B5EF4-FFF2-40B4-BE49-F238E27FC236}">
                <a16:creationId xmlns:a16="http://schemas.microsoft.com/office/drawing/2014/main" id="{E36DCCE8-590E-521F-C831-3163631F2DB0}"/>
              </a:ext>
            </a:extLst>
          </p:cNvPr>
          <p:cNvGrpSpPr/>
          <p:nvPr/>
        </p:nvGrpSpPr>
        <p:grpSpPr>
          <a:xfrm>
            <a:off x="2819398" y="203146"/>
            <a:ext cx="12649200" cy="1436932"/>
            <a:chOff x="0" y="-114300"/>
            <a:chExt cx="4252462" cy="65103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613C1A0-E543-2595-0AE0-854A41CE0A76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AF410528-F93B-9F55-CB85-C63956A6CCE5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Análisis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planeado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VS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ejecutado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359E1121-1F06-C79E-0CB5-BD69A0608541}"/>
              </a:ext>
            </a:extLst>
          </p:cNvPr>
          <p:cNvGrpSpPr/>
          <p:nvPr/>
        </p:nvGrpSpPr>
        <p:grpSpPr>
          <a:xfrm>
            <a:off x="16088521" y="9278182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3909B70-4A3C-E09D-8EA5-366802FEBEB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102ADED0-DAA1-074C-5678-B2AE93BA394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2142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A3C73-B30A-C74B-EF27-6EB9DF08D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AD3CBDC-1758-F867-A66E-1DE46C9226A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FB1FA630-3F56-C1C0-C396-D7A2F3B5A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885791"/>
              </p:ext>
            </p:extLst>
          </p:nvPr>
        </p:nvGraphicFramePr>
        <p:xfrm>
          <a:off x="875663" y="1892355"/>
          <a:ext cx="16459200" cy="7924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91359">
                  <a:extLst>
                    <a:ext uri="{9D8B030D-6E8A-4147-A177-3AD203B41FA5}">
                      <a16:colId xmlns:a16="http://schemas.microsoft.com/office/drawing/2014/main" val="3682858480"/>
                    </a:ext>
                  </a:extLst>
                </a:gridCol>
                <a:gridCol w="2374924">
                  <a:extLst>
                    <a:ext uri="{9D8B030D-6E8A-4147-A177-3AD203B41FA5}">
                      <a16:colId xmlns:a16="http://schemas.microsoft.com/office/drawing/2014/main" val="4203934401"/>
                    </a:ext>
                  </a:extLst>
                </a:gridCol>
                <a:gridCol w="2698230">
                  <a:extLst>
                    <a:ext uri="{9D8B030D-6E8A-4147-A177-3AD203B41FA5}">
                      <a16:colId xmlns:a16="http://schemas.microsoft.com/office/drawing/2014/main" val="1885535197"/>
                    </a:ext>
                  </a:extLst>
                </a:gridCol>
                <a:gridCol w="2312769">
                  <a:extLst>
                    <a:ext uri="{9D8B030D-6E8A-4147-A177-3AD203B41FA5}">
                      <a16:colId xmlns:a16="http://schemas.microsoft.com/office/drawing/2014/main" val="165935464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987515366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1489196313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estimada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real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Pág. reporte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7573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12D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36H,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119-133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41670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11D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33H,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9D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27H,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133-146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956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11D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33H,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147-160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6824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11D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33H,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45H,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161-175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56727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11D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33H,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45H,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175-188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392637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45H,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188-203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0064676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50D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150H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76D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228H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40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116852"/>
                  </a:ext>
                </a:extLst>
              </a:tr>
            </a:tbl>
          </a:graphicData>
        </a:graphic>
      </p:graphicFrame>
      <p:grpSp>
        <p:nvGrpSpPr>
          <p:cNvPr id="17" name="Group 7">
            <a:extLst>
              <a:ext uri="{FF2B5EF4-FFF2-40B4-BE49-F238E27FC236}">
                <a16:creationId xmlns:a16="http://schemas.microsoft.com/office/drawing/2014/main" id="{302F1981-745F-34D5-1341-F2C4040D909A}"/>
              </a:ext>
            </a:extLst>
          </p:cNvPr>
          <p:cNvGrpSpPr/>
          <p:nvPr/>
        </p:nvGrpSpPr>
        <p:grpSpPr>
          <a:xfrm>
            <a:off x="2819398" y="203146"/>
            <a:ext cx="12649200" cy="1436932"/>
            <a:chOff x="0" y="-114300"/>
            <a:chExt cx="4252462" cy="65103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42C6FA15-EAB5-AD38-D60F-DDB85A0CCB1B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B7F385A8-BFB8-1DA4-1A48-EED4F1CD1C70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Análisis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planeado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VS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ejecutado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5D793E07-4295-C238-F65E-18D70B20B861}"/>
              </a:ext>
            </a:extLst>
          </p:cNvPr>
          <p:cNvGrpSpPr/>
          <p:nvPr/>
        </p:nvGrpSpPr>
        <p:grpSpPr>
          <a:xfrm>
            <a:off x="15333161" y="9011517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A8BB050D-5187-D707-51C5-31BD699290B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ECC9EE42-1F2D-4034-9A02-D6952F7FBEB6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97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B5D22A53-F2FA-C649-6E06-84F3E0616861}"/>
              </a:ext>
            </a:extLst>
          </p:cNvPr>
          <p:cNvGrpSpPr/>
          <p:nvPr/>
        </p:nvGrpSpPr>
        <p:grpSpPr>
          <a:xfrm>
            <a:off x="1524000" y="1562099"/>
            <a:ext cx="3154161" cy="2438400"/>
            <a:chOff x="0" y="0"/>
            <a:chExt cx="2886019" cy="406400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92054A44-0A17-7AAF-AB96-BE0E6AAC8375}"/>
                </a:ext>
              </a:extLst>
            </p:cNvPr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A4981038-232D-6BF6-C2DE-C1742D13C2B4}"/>
                </a:ext>
              </a:extLst>
            </p:cNvPr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18" name="TextBox 9">
            <a:extLst>
              <a:ext uri="{FF2B5EF4-FFF2-40B4-BE49-F238E27FC236}">
                <a16:creationId xmlns:a16="http://schemas.microsoft.com/office/drawing/2014/main" id="{7DECFACB-6C7E-60C7-6BC8-FC23E10A0572}"/>
              </a:ext>
            </a:extLst>
          </p:cNvPr>
          <p:cNvSpPr txBox="1"/>
          <p:nvPr/>
        </p:nvSpPr>
        <p:spPr>
          <a:xfrm>
            <a:off x="2362199" y="1952996"/>
            <a:ext cx="14630401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>
                <a:solidFill>
                  <a:schemeClr val="bg1"/>
                </a:solidFill>
                <a:latin typeface="Girassol"/>
              </a:rPr>
              <a:t>18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   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Riesgos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contemplados</a:t>
            </a:r>
            <a:endParaRPr lang="en-US" sz="9699" spc="223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19" name="Group 6">
            <a:extLst>
              <a:ext uri="{FF2B5EF4-FFF2-40B4-BE49-F238E27FC236}">
                <a16:creationId xmlns:a16="http://schemas.microsoft.com/office/drawing/2014/main" id="{515960F0-FFBB-C353-D0D0-E5E3625C4F0B}"/>
              </a:ext>
            </a:extLst>
          </p:cNvPr>
          <p:cNvGrpSpPr/>
          <p:nvPr/>
        </p:nvGrpSpPr>
        <p:grpSpPr>
          <a:xfrm>
            <a:off x="13609839" y="4889413"/>
            <a:ext cx="3154161" cy="3524250"/>
            <a:chOff x="0" y="-180975"/>
            <a:chExt cx="2886019" cy="587375"/>
          </a:xfrm>
        </p:grpSpPr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8BCFA7BC-F795-B8EE-F02F-AFF108CC85E9}"/>
                </a:ext>
              </a:extLst>
            </p:cNvPr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1" name="TextBox 8">
              <a:extLst>
                <a:ext uri="{FF2B5EF4-FFF2-40B4-BE49-F238E27FC236}">
                  <a16:creationId xmlns:a16="http://schemas.microsoft.com/office/drawing/2014/main" id="{44B1CB05-D707-8704-DBC9-AA7DFEEF0384}"/>
                </a:ext>
              </a:extLst>
            </p:cNvPr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22" name="TextBox 9">
            <a:extLst>
              <a:ext uri="{FF2B5EF4-FFF2-40B4-BE49-F238E27FC236}">
                <a16:creationId xmlns:a16="http://schemas.microsoft.com/office/drawing/2014/main" id="{63EEF8F1-068A-4543-68D4-8D52BB6FEC19}"/>
              </a:ext>
            </a:extLst>
          </p:cNvPr>
          <p:cNvSpPr txBox="1"/>
          <p:nvPr/>
        </p:nvSpPr>
        <p:spPr>
          <a:xfrm>
            <a:off x="1524000" y="6366160"/>
            <a:ext cx="14630401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3D2007"/>
                </a:solidFill>
                <a:latin typeface="Girassol"/>
              </a:rPr>
              <a:t>Riesgos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detonados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           </a:t>
            </a:r>
            <a:r>
              <a:rPr lang="en-US" sz="9699" spc="223">
                <a:solidFill>
                  <a:schemeClr val="bg1"/>
                </a:solidFill>
                <a:latin typeface="Girassol"/>
              </a:rPr>
              <a:t>11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54C3FE7A-BBEB-AA43-5B32-9E98456BB198}"/>
              </a:ext>
            </a:extLst>
          </p:cNvPr>
          <p:cNvGrpSpPr/>
          <p:nvPr/>
        </p:nvGrpSpPr>
        <p:grpSpPr>
          <a:xfrm>
            <a:off x="1524000" y="8413663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2BF5909D-9F3F-4851-7FEE-EE48DA37E2D3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D666DAF7-2DEA-2262-38E9-50AAB473E461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901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398" y="723900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Riesgos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detonados</a:t>
              </a:r>
            </a:p>
          </p:txBody>
        </p:sp>
      </p:grpSp>
      <p:pic>
        <p:nvPicPr>
          <p:cNvPr id="7" name="Picture 6" descr="Cartoon men holding tangled red and blue lines&#10;&#10;Description automatically generated">
            <a:extLst>
              <a:ext uri="{FF2B5EF4-FFF2-40B4-BE49-F238E27FC236}">
                <a16:creationId xmlns:a16="http://schemas.microsoft.com/office/drawing/2014/main" id="{223715C2-736B-94C5-A9B8-68E726C11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971" y="3162748"/>
            <a:ext cx="3600450" cy="2383498"/>
          </a:xfrm>
          <a:prstGeom prst="rect">
            <a:avLst/>
          </a:prstGeom>
        </p:spPr>
      </p:pic>
      <p:pic>
        <p:nvPicPr>
          <p:cNvPr id="9" name="Picture 8" descr="A banana peel on a person's foot&#10;&#10;Description automatically generated">
            <a:extLst>
              <a:ext uri="{FF2B5EF4-FFF2-40B4-BE49-F238E27FC236}">
                <a16:creationId xmlns:a16="http://schemas.microsoft.com/office/drawing/2014/main" id="{899B54C6-8DB7-F105-BD4E-C976DC2700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528" y="2832577"/>
            <a:ext cx="4237265" cy="2824843"/>
          </a:xfrm>
          <a:prstGeom prst="rect">
            <a:avLst/>
          </a:prstGeom>
        </p:spPr>
      </p:pic>
      <p:pic>
        <p:nvPicPr>
          <p:cNvPr id="12" name="Picture 11" descr="A blue head with question marks above it&#10;&#10;Description automatically generated">
            <a:extLst>
              <a:ext uri="{FF2B5EF4-FFF2-40B4-BE49-F238E27FC236}">
                <a16:creationId xmlns:a16="http://schemas.microsoft.com/office/drawing/2014/main" id="{2304C491-266D-24CC-49FE-EE60025D7D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"/>
          <a:stretch/>
        </p:blipFill>
        <p:spPr>
          <a:xfrm>
            <a:off x="13319402" y="2982675"/>
            <a:ext cx="2476500" cy="2432938"/>
          </a:xfrm>
          <a:prstGeom prst="rect">
            <a:avLst/>
          </a:prstGeom>
        </p:spPr>
      </p:pic>
      <p:pic>
        <p:nvPicPr>
          <p:cNvPr id="14" name="Picture 13" descr="A stethoscope on a computer&#10;&#10;Description automatically generated">
            <a:extLst>
              <a:ext uri="{FF2B5EF4-FFF2-40B4-BE49-F238E27FC236}">
                <a16:creationId xmlns:a16="http://schemas.microsoft.com/office/drawing/2014/main" id="{6048A252-CD5E-DABA-5765-44C3095255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57" y="6805636"/>
            <a:ext cx="3981981" cy="2341405"/>
          </a:xfrm>
          <a:prstGeom prst="rect">
            <a:avLst/>
          </a:prstGeom>
        </p:spPr>
      </p:pic>
      <p:pic>
        <p:nvPicPr>
          <p:cNvPr id="16" name="Picture 15" descr="A person sitting on the floor with her knees crossed&#10;&#10;Description automatically generated">
            <a:extLst>
              <a:ext uri="{FF2B5EF4-FFF2-40B4-BE49-F238E27FC236}">
                <a16:creationId xmlns:a16="http://schemas.microsoft.com/office/drawing/2014/main" id="{51FA5FE3-A0FF-2F51-5DD4-96A1AFA26C5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3"/>
          <a:stretch/>
        </p:blipFill>
        <p:spPr>
          <a:xfrm>
            <a:off x="7300895" y="6715199"/>
            <a:ext cx="3431093" cy="2674679"/>
          </a:xfrm>
          <a:prstGeom prst="rect">
            <a:avLst/>
          </a:prstGeom>
        </p:spPr>
      </p:pic>
      <p:pic>
        <p:nvPicPr>
          <p:cNvPr id="18" name="Picture 17" descr="A person in a suit with arrows and question marks above his head&#10;&#10;Description automatically generated">
            <a:extLst>
              <a:ext uri="{FF2B5EF4-FFF2-40B4-BE49-F238E27FC236}">
                <a16:creationId xmlns:a16="http://schemas.microsoft.com/office/drawing/2014/main" id="{1E0A24F7-FB18-E3D8-1769-4C39091380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101" y="7003005"/>
            <a:ext cx="4237266" cy="2252724"/>
          </a:xfrm>
          <a:prstGeom prst="rect">
            <a:avLst/>
          </a:prstGeom>
        </p:spPr>
      </p:pic>
      <p:sp>
        <p:nvSpPr>
          <p:cNvPr id="19" name="Freeform 6">
            <a:extLst>
              <a:ext uri="{FF2B5EF4-FFF2-40B4-BE49-F238E27FC236}">
                <a16:creationId xmlns:a16="http://schemas.microsoft.com/office/drawing/2014/main" id="{EAB2B2EF-3871-80AF-FCAF-8EE51AB0B1A7}"/>
              </a:ext>
            </a:extLst>
          </p:cNvPr>
          <p:cNvSpPr/>
          <p:nvPr/>
        </p:nvSpPr>
        <p:spPr>
          <a:xfrm>
            <a:off x="1719943" y="2672153"/>
            <a:ext cx="4615542" cy="3362325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693E294E-6464-DBEA-9AD2-5206886336E5}"/>
              </a:ext>
            </a:extLst>
          </p:cNvPr>
          <p:cNvSpPr/>
          <p:nvPr/>
        </p:nvSpPr>
        <p:spPr>
          <a:xfrm>
            <a:off x="7178398" y="2507119"/>
            <a:ext cx="5221739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3A2844AF-EA03-33B5-A8BA-1E660D316A2A}"/>
              </a:ext>
            </a:extLst>
          </p:cNvPr>
          <p:cNvSpPr/>
          <p:nvPr/>
        </p:nvSpPr>
        <p:spPr>
          <a:xfrm>
            <a:off x="12997509" y="2672153"/>
            <a:ext cx="3171858" cy="3009853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8D0B038-4DD2-D805-196F-28AAB7A15E5F}"/>
              </a:ext>
            </a:extLst>
          </p:cNvPr>
          <p:cNvSpPr/>
          <p:nvPr/>
        </p:nvSpPr>
        <p:spPr>
          <a:xfrm>
            <a:off x="6890607" y="6341849"/>
            <a:ext cx="4237264" cy="347352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EA442964-33D5-CC89-AE21-80E55D496B18}"/>
              </a:ext>
            </a:extLst>
          </p:cNvPr>
          <p:cNvSpPr/>
          <p:nvPr/>
        </p:nvSpPr>
        <p:spPr>
          <a:xfrm>
            <a:off x="1449524" y="6489735"/>
            <a:ext cx="4885961" cy="293277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20DCA9E1-4E43-D27F-27C8-4388E7F30AA9}"/>
              </a:ext>
            </a:extLst>
          </p:cNvPr>
          <p:cNvSpPr/>
          <p:nvPr/>
        </p:nvSpPr>
        <p:spPr>
          <a:xfrm>
            <a:off x="11512356" y="6715199"/>
            <a:ext cx="5099243" cy="2847901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44E27195-3011-AAEB-79C3-E039A9B24421}"/>
              </a:ext>
            </a:extLst>
          </p:cNvPr>
          <p:cNvGrpSpPr/>
          <p:nvPr/>
        </p:nvGrpSpPr>
        <p:grpSpPr>
          <a:xfrm>
            <a:off x="15761521" y="1015053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51932A6-4B53-8DE2-4F68-535A9C6D130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8D3592AE-CF54-87E3-0D6D-1DB3A25B7A54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66353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398" y="723900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Mitigación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riesgos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sp>
        <p:nvSpPr>
          <p:cNvPr id="19" name="Freeform 6">
            <a:extLst>
              <a:ext uri="{FF2B5EF4-FFF2-40B4-BE49-F238E27FC236}">
                <a16:creationId xmlns:a16="http://schemas.microsoft.com/office/drawing/2014/main" id="{EAB2B2EF-3871-80AF-FCAF-8EE51AB0B1A7}"/>
              </a:ext>
            </a:extLst>
          </p:cNvPr>
          <p:cNvSpPr/>
          <p:nvPr/>
        </p:nvSpPr>
        <p:spPr>
          <a:xfrm>
            <a:off x="1676400" y="2901970"/>
            <a:ext cx="4659085" cy="2932773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693E294E-6464-DBEA-9AD2-5206886336E5}"/>
              </a:ext>
            </a:extLst>
          </p:cNvPr>
          <p:cNvSpPr/>
          <p:nvPr/>
        </p:nvSpPr>
        <p:spPr>
          <a:xfrm>
            <a:off x="7178398" y="2507119"/>
            <a:ext cx="5099243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3A2844AF-EA03-33B5-A8BA-1E660D316A2A}"/>
              </a:ext>
            </a:extLst>
          </p:cNvPr>
          <p:cNvSpPr/>
          <p:nvPr/>
        </p:nvSpPr>
        <p:spPr>
          <a:xfrm>
            <a:off x="13120554" y="2507118"/>
            <a:ext cx="3491045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8D0B038-4DD2-D805-196F-28AAB7A15E5F}"/>
              </a:ext>
            </a:extLst>
          </p:cNvPr>
          <p:cNvSpPr/>
          <p:nvPr/>
        </p:nvSpPr>
        <p:spPr>
          <a:xfrm>
            <a:off x="6335486" y="6288019"/>
            <a:ext cx="4659085" cy="327508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EA442964-33D5-CC89-AE21-80E55D496B18}"/>
              </a:ext>
            </a:extLst>
          </p:cNvPr>
          <p:cNvSpPr/>
          <p:nvPr/>
        </p:nvSpPr>
        <p:spPr>
          <a:xfrm>
            <a:off x="2118633" y="6715199"/>
            <a:ext cx="3766030" cy="2540530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20DCA9E1-4E43-D27F-27C8-4388E7F30AA9}"/>
              </a:ext>
            </a:extLst>
          </p:cNvPr>
          <p:cNvSpPr/>
          <p:nvPr/>
        </p:nvSpPr>
        <p:spPr>
          <a:xfrm>
            <a:off x="11512357" y="6715200"/>
            <a:ext cx="4733834" cy="2847900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 descr="A group of people shaking hands&#10;&#10;Description automatically generated">
            <a:extLst>
              <a:ext uri="{FF2B5EF4-FFF2-40B4-BE49-F238E27FC236}">
                <a16:creationId xmlns:a16="http://schemas.microsoft.com/office/drawing/2014/main" id="{B1CEE6CD-1E55-7A25-F722-44A920BA11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633" y="3297221"/>
            <a:ext cx="3766030" cy="2118392"/>
          </a:xfrm>
          <a:prstGeom prst="rect">
            <a:avLst/>
          </a:prstGeom>
        </p:spPr>
      </p:pic>
      <p:pic>
        <p:nvPicPr>
          <p:cNvPr id="13" name="Picture 12" descr="A hand in blue glove placing dice on a stack of white cubes&#10;&#10;Description automatically generated">
            <a:extLst>
              <a:ext uri="{FF2B5EF4-FFF2-40B4-BE49-F238E27FC236}">
                <a16:creationId xmlns:a16="http://schemas.microsoft.com/office/drawing/2014/main" id="{2F7AAEED-8625-0C76-1750-FA74A5C07A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16" y="2941748"/>
            <a:ext cx="4060605" cy="2692530"/>
          </a:xfrm>
          <a:prstGeom prst="rect">
            <a:avLst/>
          </a:prstGeom>
        </p:spPr>
      </p:pic>
      <p:pic>
        <p:nvPicPr>
          <p:cNvPr id="17" name="Picture 16" descr="A person standing on top of books and a ladder&#10;&#10;Description automatically generated">
            <a:extLst>
              <a:ext uri="{FF2B5EF4-FFF2-40B4-BE49-F238E27FC236}">
                <a16:creationId xmlns:a16="http://schemas.microsoft.com/office/drawing/2014/main" id="{9A47BD66-61D7-F73C-5494-C5184A84CE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3883" y="2901970"/>
            <a:ext cx="2732308" cy="2732308"/>
          </a:xfrm>
          <a:prstGeom prst="rect">
            <a:avLst/>
          </a:prstGeom>
        </p:spPr>
      </p:pic>
      <p:pic>
        <p:nvPicPr>
          <p:cNvPr id="26" name="Picture 25" descr="A white person holding a blue wrench and a blue computer screen&#10;&#10;Description automatically generated">
            <a:extLst>
              <a:ext uri="{FF2B5EF4-FFF2-40B4-BE49-F238E27FC236}">
                <a16:creationId xmlns:a16="http://schemas.microsoft.com/office/drawing/2014/main" id="{3793C985-F604-1A46-D94D-A68BC3E739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432" y="6884008"/>
            <a:ext cx="3046147" cy="2144226"/>
          </a:xfrm>
          <a:prstGeom prst="rect">
            <a:avLst/>
          </a:prstGeom>
        </p:spPr>
      </p:pic>
      <p:pic>
        <p:nvPicPr>
          <p:cNvPr id="28" name="Picture 27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81378F4C-C635-1DED-A624-C33880A55E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063" y="6705111"/>
            <a:ext cx="3673929" cy="2440898"/>
          </a:xfrm>
          <a:prstGeom prst="rect">
            <a:avLst/>
          </a:prstGeom>
        </p:spPr>
      </p:pic>
      <p:pic>
        <p:nvPicPr>
          <p:cNvPr id="32" name="Picture 31" descr="A pencil drawing a line on a cliff&#10;&#10;Description automatically generated">
            <a:extLst>
              <a:ext uri="{FF2B5EF4-FFF2-40B4-BE49-F238E27FC236}">
                <a16:creationId xmlns:a16="http://schemas.microsoft.com/office/drawing/2014/main" id="{51215949-94DD-15AE-FB05-9512C31C84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205" y="7052736"/>
            <a:ext cx="3800416" cy="2172828"/>
          </a:xfrm>
          <a:prstGeom prst="rect">
            <a:avLst/>
          </a:prstGeom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16D23231-A102-4003-F31D-E1E2DFB5A01A}"/>
              </a:ext>
            </a:extLst>
          </p:cNvPr>
          <p:cNvGrpSpPr/>
          <p:nvPr/>
        </p:nvGrpSpPr>
        <p:grpSpPr>
          <a:xfrm>
            <a:off x="15603652" y="809921"/>
            <a:ext cx="1285077" cy="760336"/>
            <a:chOff x="0" y="-357"/>
            <a:chExt cx="808601" cy="11126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6559E26-D5BF-0087-0D07-1FA0930D89B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E042A9EB-F1D8-49EF-3BCA-C81D4D9A7B9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2953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400" y="375557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Matriz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trazabilidad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78BF89-4856-A1A6-9D27-07A34D8956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31735"/>
              </p:ext>
            </p:extLst>
          </p:nvPr>
        </p:nvGraphicFramePr>
        <p:xfrm>
          <a:off x="609600" y="2128300"/>
          <a:ext cx="17047032" cy="68633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30879">
                  <a:extLst>
                    <a:ext uri="{9D8B030D-6E8A-4147-A177-3AD203B41FA5}">
                      <a16:colId xmlns:a16="http://schemas.microsoft.com/office/drawing/2014/main" val="882732025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417249408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691057063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669781979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598472640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534286446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387353519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779138401"/>
                    </a:ext>
                  </a:extLst>
                </a:gridCol>
              </a:tblGrid>
              <a:tr h="1179630"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Objetivo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Requerimiento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Diagramas de diseño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Componente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Casos de uso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Pruebas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Intentos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Resultados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366"/>
                  </a:ext>
                </a:extLst>
              </a:tr>
              <a:tr h="1179630"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Mostrar pistas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Ver pistas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 fallido, 1 correcto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81956"/>
                  </a:ext>
                </a:extLst>
              </a:tr>
              <a:tr h="1715825"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Enviar respuesta del usuario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Enviar respuesta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30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 correctos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621103"/>
                  </a:ext>
                </a:extLst>
              </a:tr>
              <a:tr h="2788215"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Informar si la respuesta correcta o incorrecta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Ver resultado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30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 correctos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551882"/>
                  </a:ext>
                </a:extLst>
              </a:tr>
            </a:tbl>
          </a:graphicData>
        </a:graphic>
      </p:graphicFrame>
      <p:grpSp>
        <p:nvGrpSpPr>
          <p:cNvPr id="7" name="Group 4">
            <a:extLst>
              <a:ext uri="{FF2B5EF4-FFF2-40B4-BE49-F238E27FC236}">
                <a16:creationId xmlns:a16="http://schemas.microsoft.com/office/drawing/2014/main" id="{C8A7C429-D34C-73CB-CB38-7B096B3F9E50}"/>
              </a:ext>
            </a:extLst>
          </p:cNvPr>
          <p:cNvGrpSpPr/>
          <p:nvPr/>
        </p:nvGrpSpPr>
        <p:grpSpPr>
          <a:xfrm>
            <a:off x="16371555" y="8991600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1F4B5D2-10E5-7FF5-4F51-D3726543520D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AB27D35D-B162-B432-FAB2-7D8D963B518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06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01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Definición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del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</a:t>
            </a: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CCBE88B2-A4F1-CBC0-7289-C5C6B1EA36F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246B1C1-9835-FF3B-3EB9-A30F032DCD8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1A635B17-3F81-E2AB-4454-676A1749CD8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3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400" y="375557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Estrategia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control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versiones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8DC4617F-9668-A629-A162-6FB51FF5E2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9763867"/>
              </p:ext>
            </p:extLst>
          </p:nvPr>
        </p:nvGraphicFramePr>
        <p:xfrm>
          <a:off x="265470" y="16329"/>
          <a:ext cx="17727561" cy="10469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09DA8B6-5EAD-102E-D3D9-D6E10D71F0B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70" y="2876087"/>
            <a:ext cx="445881" cy="445881"/>
          </a:xfrm>
          <a:prstGeom prst="rect">
            <a:avLst/>
          </a:prstGeom>
        </p:spPr>
      </p:pic>
      <p:grpSp>
        <p:nvGrpSpPr>
          <p:cNvPr id="39" name="Group 4">
            <a:extLst>
              <a:ext uri="{FF2B5EF4-FFF2-40B4-BE49-F238E27FC236}">
                <a16:creationId xmlns:a16="http://schemas.microsoft.com/office/drawing/2014/main" id="{FE51B9E3-77D6-43F0-BBE7-9D172F46D574}"/>
              </a:ext>
            </a:extLst>
          </p:cNvPr>
          <p:cNvGrpSpPr/>
          <p:nvPr/>
        </p:nvGrpSpPr>
        <p:grpSpPr>
          <a:xfrm>
            <a:off x="16371552" y="8950553"/>
            <a:ext cx="1285077" cy="760336"/>
            <a:chOff x="0" y="-357"/>
            <a:chExt cx="808601" cy="111261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1F255808-CD1F-E7C0-6A1F-D54D5E5328BD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446ABD62-4DAF-BFD8-592F-5EEB9622B4E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30</a:t>
              </a:r>
            </a:p>
          </p:txBody>
        </p:sp>
      </p:grpSp>
      <p:pic>
        <p:nvPicPr>
          <p:cNvPr id="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FF1BA8C-F022-48C7-3962-BCE039F677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557" y="3817312"/>
            <a:ext cx="445881" cy="445881"/>
          </a:xfrm>
          <a:prstGeom prst="rect">
            <a:avLst/>
          </a:prstGeom>
        </p:spPr>
      </p:pic>
      <p:pic>
        <p:nvPicPr>
          <p:cNvPr id="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4FA15FA-33A3-41BF-A60C-BFA8F5DDBB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1" y="3817312"/>
            <a:ext cx="445881" cy="445881"/>
          </a:xfrm>
          <a:prstGeom prst="rect">
            <a:avLst/>
          </a:prstGeom>
        </p:spPr>
      </p:pic>
      <p:pic>
        <p:nvPicPr>
          <p:cNvPr id="8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DA6B772-A964-9045-6526-1C8DE3A97D4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406" y="3817313"/>
            <a:ext cx="445881" cy="445881"/>
          </a:xfrm>
          <a:prstGeom prst="rect">
            <a:avLst/>
          </a:prstGeom>
        </p:spPr>
      </p:pic>
      <p:pic>
        <p:nvPicPr>
          <p:cNvPr id="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E842048A-09E4-76EB-7A26-CFDFF09E73C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492" y="3817313"/>
            <a:ext cx="445881" cy="445881"/>
          </a:xfrm>
          <a:prstGeom prst="rect">
            <a:avLst/>
          </a:prstGeom>
        </p:spPr>
      </p:pic>
      <p:pic>
        <p:nvPicPr>
          <p:cNvPr id="11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E356FC2-626F-EF54-3F2A-842AE6D854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58" y="3798984"/>
            <a:ext cx="445881" cy="445881"/>
          </a:xfrm>
          <a:prstGeom prst="rect">
            <a:avLst/>
          </a:prstGeom>
        </p:spPr>
      </p:pic>
      <p:pic>
        <p:nvPicPr>
          <p:cNvPr id="1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C9706A8-1F8B-BEA1-3014-1137837D5E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868" y="3798984"/>
            <a:ext cx="445881" cy="445881"/>
          </a:xfrm>
          <a:prstGeom prst="rect">
            <a:avLst/>
          </a:prstGeom>
        </p:spPr>
      </p:pic>
      <p:pic>
        <p:nvPicPr>
          <p:cNvPr id="1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80AFC80-C149-181D-E736-648AC55509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765" y="3802565"/>
            <a:ext cx="445881" cy="445881"/>
          </a:xfrm>
          <a:prstGeom prst="rect">
            <a:avLst/>
          </a:prstGeom>
        </p:spPr>
      </p:pic>
      <p:pic>
        <p:nvPicPr>
          <p:cNvPr id="14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C49AD8BA-D159-DA21-C562-16E71712DF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531" y="3798984"/>
            <a:ext cx="445881" cy="445881"/>
          </a:xfrm>
          <a:prstGeom prst="rect">
            <a:avLst/>
          </a:prstGeom>
        </p:spPr>
      </p:pic>
      <p:pic>
        <p:nvPicPr>
          <p:cNvPr id="15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6F3FE25B-505D-489B-1E3B-8A7532659F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617" y="3798984"/>
            <a:ext cx="445881" cy="445881"/>
          </a:xfrm>
          <a:prstGeom prst="rect">
            <a:avLst/>
          </a:prstGeom>
        </p:spPr>
      </p:pic>
      <p:pic>
        <p:nvPicPr>
          <p:cNvPr id="1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BF38FE0-734C-6C28-B637-BD6F393788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4383" y="3798984"/>
            <a:ext cx="445881" cy="445881"/>
          </a:xfrm>
          <a:prstGeom prst="rect">
            <a:avLst/>
          </a:prstGeom>
        </p:spPr>
      </p:pic>
      <p:pic>
        <p:nvPicPr>
          <p:cNvPr id="1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C9D11479-BB61-D280-DB42-9C6BA276C4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149" y="3798984"/>
            <a:ext cx="445881" cy="445881"/>
          </a:xfrm>
          <a:prstGeom prst="rect">
            <a:avLst/>
          </a:prstGeom>
        </p:spPr>
      </p:pic>
      <p:pic>
        <p:nvPicPr>
          <p:cNvPr id="2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2FB9B353-C071-8B5B-FD5D-6611AD29BA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257" y="2876086"/>
            <a:ext cx="445881" cy="445881"/>
          </a:xfrm>
          <a:prstGeom prst="rect">
            <a:avLst/>
          </a:prstGeom>
        </p:spPr>
      </p:pic>
      <p:pic>
        <p:nvPicPr>
          <p:cNvPr id="30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07E49D5-8272-65C8-0A94-37A6FD3CB8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126" y="2864691"/>
            <a:ext cx="445881" cy="445881"/>
          </a:xfrm>
          <a:prstGeom prst="rect">
            <a:avLst/>
          </a:prstGeom>
        </p:spPr>
      </p:pic>
      <p:pic>
        <p:nvPicPr>
          <p:cNvPr id="4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B1229D7-B10A-8BAB-2845-24705851C1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711" y="2868652"/>
            <a:ext cx="445881" cy="445881"/>
          </a:xfrm>
          <a:prstGeom prst="rect">
            <a:avLst/>
          </a:prstGeom>
        </p:spPr>
      </p:pic>
      <p:pic>
        <p:nvPicPr>
          <p:cNvPr id="4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5A470AA-663B-1C05-4263-8982442F06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741" y="2904400"/>
            <a:ext cx="445881" cy="445881"/>
          </a:xfrm>
          <a:prstGeom prst="rect">
            <a:avLst/>
          </a:prstGeom>
        </p:spPr>
      </p:pic>
      <p:pic>
        <p:nvPicPr>
          <p:cNvPr id="44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D763D40-E489-664C-22E8-FE0AC3BBD7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708" y="2876086"/>
            <a:ext cx="445881" cy="445881"/>
          </a:xfrm>
          <a:prstGeom prst="rect">
            <a:avLst/>
          </a:prstGeom>
        </p:spPr>
      </p:pic>
      <p:pic>
        <p:nvPicPr>
          <p:cNvPr id="45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CDEC0690-F143-D779-8E78-AA181088E7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288" y="2854859"/>
            <a:ext cx="445881" cy="445881"/>
          </a:xfrm>
          <a:prstGeom prst="rect">
            <a:avLst/>
          </a:prstGeom>
        </p:spPr>
      </p:pic>
      <p:pic>
        <p:nvPicPr>
          <p:cNvPr id="4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A958B3C-ECCA-70B2-27BC-EAFE36DE01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996" y="2890986"/>
            <a:ext cx="445881" cy="445881"/>
          </a:xfrm>
          <a:prstGeom prst="rect">
            <a:avLst/>
          </a:prstGeom>
        </p:spPr>
      </p:pic>
      <p:pic>
        <p:nvPicPr>
          <p:cNvPr id="4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BC8BD32-C373-742C-6981-19AF718C2C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7029" y="2890987"/>
            <a:ext cx="445881" cy="445881"/>
          </a:xfrm>
          <a:prstGeom prst="rect">
            <a:avLst/>
          </a:prstGeom>
        </p:spPr>
      </p:pic>
      <p:pic>
        <p:nvPicPr>
          <p:cNvPr id="48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BE1379B8-8011-598A-9C7F-0664FE075F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131" y="2876086"/>
            <a:ext cx="445881" cy="445881"/>
          </a:xfrm>
          <a:prstGeom prst="rect">
            <a:avLst/>
          </a:prstGeom>
        </p:spPr>
      </p:pic>
      <p:pic>
        <p:nvPicPr>
          <p:cNvPr id="4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C8D3552-CD89-7FC1-41F4-4AB10B5657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8611" y="2876087"/>
            <a:ext cx="445881" cy="445881"/>
          </a:xfrm>
          <a:prstGeom prst="rect">
            <a:avLst/>
          </a:prstGeom>
        </p:spPr>
      </p:pic>
      <p:pic>
        <p:nvPicPr>
          <p:cNvPr id="50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BBBDE97-A35D-1FB6-7A55-74F64C7095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582" y="5711001"/>
            <a:ext cx="445881" cy="445881"/>
          </a:xfrm>
          <a:prstGeom prst="rect">
            <a:avLst/>
          </a:prstGeom>
        </p:spPr>
      </p:pic>
      <p:pic>
        <p:nvPicPr>
          <p:cNvPr id="51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64E52FF-593E-B6B1-0593-D6C73D3059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439" y="4805334"/>
            <a:ext cx="445881" cy="445881"/>
          </a:xfrm>
          <a:prstGeom prst="rect">
            <a:avLst/>
          </a:prstGeom>
        </p:spPr>
      </p:pic>
      <p:pic>
        <p:nvPicPr>
          <p:cNvPr id="5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A34CB48-45AC-B62E-C553-DCC133DCB8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708" y="6646746"/>
            <a:ext cx="445881" cy="445881"/>
          </a:xfrm>
          <a:prstGeom prst="rect">
            <a:avLst/>
          </a:prstGeom>
        </p:spPr>
      </p:pic>
      <p:pic>
        <p:nvPicPr>
          <p:cNvPr id="5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23E6877-D3C7-955B-E7B1-5B08DB3DDB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405" y="5711002"/>
            <a:ext cx="445881" cy="445881"/>
          </a:xfrm>
          <a:prstGeom prst="rect">
            <a:avLst/>
          </a:prstGeom>
        </p:spPr>
      </p:pic>
      <p:pic>
        <p:nvPicPr>
          <p:cNvPr id="54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12BEE9E-1F2E-A081-FE3C-D9FFBBD77F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644" y="4797466"/>
            <a:ext cx="445881" cy="445881"/>
          </a:xfrm>
          <a:prstGeom prst="rect">
            <a:avLst/>
          </a:prstGeom>
        </p:spPr>
      </p:pic>
      <p:pic>
        <p:nvPicPr>
          <p:cNvPr id="55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EA674D3-59F2-BA3A-C492-680902D474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869" y="6662945"/>
            <a:ext cx="445881" cy="445881"/>
          </a:xfrm>
          <a:prstGeom prst="rect">
            <a:avLst/>
          </a:prstGeom>
        </p:spPr>
      </p:pic>
      <p:pic>
        <p:nvPicPr>
          <p:cNvPr id="5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21820950-9610-35D9-DC23-A16112B91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873" y="5711002"/>
            <a:ext cx="445881" cy="445881"/>
          </a:xfrm>
          <a:prstGeom prst="rect">
            <a:avLst/>
          </a:prstGeom>
        </p:spPr>
      </p:pic>
      <p:pic>
        <p:nvPicPr>
          <p:cNvPr id="5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140D5D4-97F8-8690-A153-E9D0207AE9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071" y="4799612"/>
            <a:ext cx="445881" cy="445881"/>
          </a:xfrm>
          <a:prstGeom prst="rect">
            <a:avLst/>
          </a:prstGeom>
        </p:spPr>
      </p:pic>
      <p:pic>
        <p:nvPicPr>
          <p:cNvPr id="58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E02C436-7E7A-7697-9D76-DB29A112B6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989" y="6626916"/>
            <a:ext cx="445881" cy="445881"/>
          </a:xfrm>
          <a:prstGeom prst="rect">
            <a:avLst/>
          </a:prstGeom>
        </p:spPr>
      </p:pic>
      <p:pic>
        <p:nvPicPr>
          <p:cNvPr id="5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94C25B3-9D9C-C743-4C23-9040C9397F1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618" y="5711003"/>
            <a:ext cx="445881" cy="445881"/>
          </a:xfrm>
          <a:prstGeom prst="rect">
            <a:avLst/>
          </a:prstGeom>
        </p:spPr>
      </p:pic>
      <p:pic>
        <p:nvPicPr>
          <p:cNvPr id="60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34A8877-6E73-880F-2C5C-B5BAFFA72E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461" y="4714897"/>
            <a:ext cx="445881" cy="445881"/>
          </a:xfrm>
          <a:prstGeom prst="rect">
            <a:avLst/>
          </a:prstGeom>
        </p:spPr>
      </p:pic>
      <p:pic>
        <p:nvPicPr>
          <p:cNvPr id="61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C6796761-AB68-C551-7BD3-C426BF03A0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277" y="4797466"/>
            <a:ext cx="445881" cy="445881"/>
          </a:xfrm>
          <a:prstGeom prst="rect">
            <a:avLst/>
          </a:prstGeom>
        </p:spPr>
      </p:pic>
      <p:pic>
        <p:nvPicPr>
          <p:cNvPr id="6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BA8273E7-89DF-D5D6-526E-4DDDCD3D6E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00" y="5711004"/>
            <a:ext cx="445881" cy="445881"/>
          </a:xfrm>
          <a:prstGeom prst="rect">
            <a:avLst/>
          </a:prstGeom>
        </p:spPr>
      </p:pic>
      <p:pic>
        <p:nvPicPr>
          <p:cNvPr id="6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0F3A9FD-6DEB-1BAA-1A9F-DFF6D90FF0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313" y="6642371"/>
            <a:ext cx="445881" cy="445881"/>
          </a:xfrm>
          <a:prstGeom prst="rect">
            <a:avLst/>
          </a:prstGeom>
        </p:spPr>
      </p:pic>
      <p:pic>
        <p:nvPicPr>
          <p:cNvPr id="64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8669AE9D-5BDC-E6ED-2D64-029F0F973D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1" y="7580151"/>
            <a:ext cx="445881" cy="445881"/>
          </a:xfrm>
          <a:prstGeom prst="rect">
            <a:avLst/>
          </a:prstGeom>
        </p:spPr>
      </p:pic>
      <p:pic>
        <p:nvPicPr>
          <p:cNvPr id="65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BD2BF16B-B861-9874-EFDC-306CA0694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765" y="5711005"/>
            <a:ext cx="445881" cy="445881"/>
          </a:xfrm>
          <a:prstGeom prst="rect">
            <a:avLst/>
          </a:prstGeom>
        </p:spPr>
      </p:pic>
      <p:pic>
        <p:nvPicPr>
          <p:cNvPr id="6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52B077A3-53EE-F2B1-9E58-E7698E72A9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498" y="6662945"/>
            <a:ext cx="445881" cy="445881"/>
          </a:xfrm>
          <a:prstGeom prst="rect">
            <a:avLst/>
          </a:prstGeom>
        </p:spPr>
      </p:pic>
      <p:pic>
        <p:nvPicPr>
          <p:cNvPr id="6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2D206FA-7E12-1926-3696-6A4FDA9739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498" y="4801218"/>
            <a:ext cx="445881" cy="445881"/>
          </a:xfrm>
          <a:prstGeom prst="rect">
            <a:avLst/>
          </a:prstGeom>
        </p:spPr>
      </p:pic>
      <p:pic>
        <p:nvPicPr>
          <p:cNvPr id="68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E256640A-AA2F-9D0A-08D5-413496896D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1789" y="4797783"/>
            <a:ext cx="445881" cy="445881"/>
          </a:xfrm>
          <a:prstGeom prst="rect">
            <a:avLst/>
          </a:prstGeom>
        </p:spPr>
      </p:pic>
      <p:pic>
        <p:nvPicPr>
          <p:cNvPr id="6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C3E0F54-E92C-B7F8-E821-984CDEAA28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530" y="5716651"/>
            <a:ext cx="445881" cy="445881"/>
          </a:xfrm>
          <a:prstGeom prst="rect">
            <a:avLst/>
          </a:prstGeom>
        </p:spPr>
      </p:pic>
      <p:pic>
        <p:nvPicPr>
          <p:cNvPr id="70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B057D099-4FD7-B1A7-63D8-2AFBF5DD68B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1726" y="6631052"/>
            <a:ext cx="445881" cy="445881"/>
          </a:xfrm>
          <a:prstGeom prst="rect">
            <a:avLst/>
          </a:prstGeom>
        </p:spPr>
      </p:pic>
      <p:pic>
        <p:nvPicPr>
          <p:cNvPr id="71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CE025CD7-9465-E672-3914-9FEFEF9666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908" y="4805334"/>
            <a:ext cx="445881" cy="445881"/>
          </a:xfrm>
          <a:prstGeom prst="rect">
            <a:avLst/>
          </a:prstGeom>
        </p:spPr>
      </p:pic>
      <p:pic>
        <p:nvPicPr>
          <p:cNvPr id="7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F282CFA-5BF4-333B-5BC0-6B172770EBE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094" y="5716652"/>
            <a:ext cx="445881" cy="445881"/>
          </a:xfrm>
          <a:prstGeom prst="rect">
            <a:avLst/>
          </a:prstGeom>
        </p:spPr>
      </p:pic>
      <p:pic>
        <p:nvPicPr>
          <p:cNvPr id="7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A11097FE-7C5D-F944-2238-9DA7314B69E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617" y="6642371"/>
            <a:ext cx="445881" cy="445881"/>
          </a:xfrm>
          <a:prstGeom prst="rect">
            <a:avLst/>
          </a:prstGeom>
        </p:spPr>
      </p:pic>
      <p:pic>
        <p:nvPicPr>
          <p:cNvPr id="74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1050AFC-9CCE-59DA-D568-60DA6382CA5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6027" y="4797784"/>
            <a:ext cx="445881" cy="445881"/>
          </a:xfrm>
          <a:prstGeom prst="rect">
            <a:avLst/>
          </a:prstGeom>
        </p:spPr>
      </p:pic>
      <p:pic>
        <p:nvPicPr>
          <p:cNvPr id="75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F51507BA-ED8D-B20E-8E42-DB0E843042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2254" y="5692752"/>
            <a:ext cx="445881" cy="445881"/>
          </a:xfrm>
          <a:prstGeom prst="rect">
            <a:avLst/>
          </a:prstGeom>
        </p:spPr>
      </p:pic>
      <p:pic>
        <p:nvPicPr>
          <p:cNvPr id="76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6241AE2B-AB4D-445A-3168-813B259761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6028" y="6642371"/>
            <a:ext cx="445881" cy="445881"/>
          </a:xfrm>
          <a:prstGeom prst="rect">
            <a:avLst/>
          </a:prstGeom>
        </p:spPr>
      </p:pic>
      <p:pic>
        <p:nvPicPr>
          <p:cNvPr id="77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E58B1913-C491-4125-0FF2-487E820C22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146" y="4801191"/>
            <a:ext cx="445881" cy="445881"/>
          </a:xfrm>
          <a:prstGeom prst="rect">
            <a:avLst/>
          </a:prstGeom>
        </p:spPr>
      </p:pic>
      <p:pic>
        <p:nvPicPr>
          <p:cNvPr id="78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65C1479C-5C4C-F24E-E699-2961134DD9E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147" y="5681630"/>
            <a:ext cx="445881" cy="445881"/>
          </a:xfrm>
          <a:prstGeom prst="rect">
            <a:avLst/>
          </a:prstGeom>
        </p:spPr>
      </p:pic>
      <p:pic>
        <p:nvPicPr>
          <p:cNvPr id="7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22AA952-8117-639A-97E6-4F6ED8A121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148" y="6631052"/>
            <a:ext cx="445881" cy="445881"/>
          </a:xfrm>
          <a:prstGeom prst="rect">
            <a:avLst/>
          </a:prstGeom>
        </p:spPr>
      </p:pic>
      <p:pic>
        <p:nvPicPr>
          <p:cNvPr id="80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0B0F9B60-53B4-3C5A-C8F6-0E7220DA38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42" y="6645460"/>
            <a:ext cx="445881" cy="445881"/>
          </a:xfrm>
          <a:prstGeom prst="rect">
            <a:avLst/>
          </a:prstGeom>
        </p:spPr>
      </p:pic>
      <p:pic>
        <p:nvPicPr>
          <p:cNvPr id="81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3944E9B-8B73-FF68-CE86-ED3CA2EB66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0" y="5704713"/>
            <a:ext cx="445881" cy="445881"/>
          </a:xfrm>
          <a:prstGeom prst="rect">
            <a:avLst/>
          </a:prstGeom>
        </p:spPr>
      </p:pic>
      <p:pic>
        <p:nvPicPr>
          <p:cNvPr id="82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DE35B4D-611D-9B1F-41EB-47AE3D1972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0" y="4805334"/>
            <a:ext cx="445881" cy="445881"/>
          </a:xfrm>
          <a:prstGeom prst="rect">
            <a:avLst/>
          </a:prstGeom>
        </p:spPr>
      </p:pic>
      <p:pic>
        <p:nvPicPr>
          <p:cNvPr id="83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4437A0C-9B59-CC2E-7242-EC25857C4BF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262" y="6667914"/>
            <a:ext cx="445881" cy="44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26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37687C8-38A8-82D1-AD8F-72C0D388A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727864"/>
              </p:ext>
            </p:extLst>
          </p:nvPr>
        </p:nvGraphicFramePr>
        <p:xfrm>
          <a:off x="914398" y="2095500"/>
          <a:ext cx="16241488" cy="75742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352802">
                  <a:extLst>
                    <a:ext uri="{9D8B030D-6E8A-4147-A177-3AD203B41FA5}">
                      <a16:colId xmlns:a16="http://schemas.microsoft.com/office/drawing/2014/main" val="3682858480"/>
                    </a:ext>
                  </a:extLst>
                </a:gridCol>
                <a:gridCol w="12888686">
                  <a:extLst>
                    <a:ext uri="{9D8B030D-6E8A-4147-A177-3AD203B41FA5}">
                      <a16:colId xmlns:a16="http://schemas.microsoft.com/office/drawing/2014/main" val="420393440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/>
                        </a:rPr>
                        <a:t>Minutas acumuladas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7573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/>
                        </a:rPr>
                        <a:t>Sprint Plannig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11.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41670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/>
                        </a:rPr>
                        <a:t>Sprint review</a:t>
                      </a:r>
                      <a:endParaRPr lang="es-MX" sz="4000" b="1" err="1">
                        <a:solidFill>
                          <a:schemeClr val="bg1"/>
                        </a:solidFill>
                        <a:latin typeface="Girassol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11.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956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/>
                        </a:rPr>
                        <a:t>Sprint retrospective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11.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6824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n-US" sz="4000" b="1" noProof="0">
                          <a:solidFill>
                            <a:schemeClr val="bg1"/>
                          </a:solidFill>
                          <a:latin typeface="Girassol"/>
                        </a:rPr>
                        <a:t>Daily sprint meeting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113. Por cada sprint: s1, 11;  s2, 13; s3, 11; s4, 10; s5, 9; s6,9; s7,10; s8,11; s9,10; s10,9; s11,10. 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56727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/>
                        </a:rPr>
                        <a:t>Alcances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392637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/>
                        </a:rPr>
                        <a:t>Metodología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7999501"/>
                  </a:ext>
                </a:extLst>
              </a:tr>
            </a:tbl>
          </a:graphicData>
        </a:graphic>
      </p:graphicFrame>
      <p:grpSp>
        <p:nvGrpSpPr>
          <p:cNvPr id="17" name="Group 7">
            <a:extLst>
              <a:ext uri="{FF2B5EF4-FFF2-40B4-BE49-F238E27FC236}">
                <a16:creationId xmlns:a16="http://schemas.microsoft.com/office/drawing/2014/main" id="{E36DCCE8-590E-521F-C831-3163631F2DB0}"/>
              </a:ext>
            </a:extLst>
          </p:cNvPr>
          <p:cNvGrpSpPr/>
          <p:nvPr/>
        </p:nvGrpSpPr>
        <p:grpSpPr>
          <a:xfrm>
            <a:off x="2819398" y="203146"/>
            <a:ext cx="12649200" cy="1436932"/>
            <a:chOff x="0" y="-114300"/>
            <a:chExt cx="4252462" cy="65103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613C1A0-E543-2595-0AE0-854A41CE0A76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AF410528-F93B-9F55-CB85-C63956A6CCE5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Resumen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minutas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2C299BE0-44E0-057B-BA16-A30512ACCB82}"/>
              </a:ext>
            </a:extLst>
          </p:cNvPr>
          <p:cNvGrpSpPr/>
          <p:nvPr/>
        </p:nvGrpSpPr>
        <p:grpSpPr>
          <a:xfrm>
            <a:off x="16088525" y="8909444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CF3757F8-18DB-7F58-234D-2C31B1237A2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02A4A51E-0E2C-BC8A-509D-1095F9F77E34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02297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2076450" y="3426833"/>
            <a:ext cx="14135100" cy="3400675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76450" y="3847119"/>
            <a:ext cx="14135100" cy="2592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08.2 Desarrollo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proyecto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9737C2D-A1F8-9D81-05A0-11DC98DF1858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122164-0951-7702-1DA3-25D5EBFFEB04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F7DC86C-3B25-CB45-5946-8694BCD35A8A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8D99131-A90D-641B-3D24-C22EE833FA44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2C0F48FE-FF8A-F5FA-2F30-EA96ED0462C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B4C889D-23B7-894A-0319-1C69BA9F980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9BEA0737-99C4-3FA9-55EE-241C352116B6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4534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Requerimientos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funcionales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pic>
        <p:nvPicPr>
          <p:cNvPr id="1026" name="Picture 2" descr="Categoría «Detective following footprints» de imágenes, fotos de stock e  ilustraciones libres de regalías | Shutterstock">
            <a:extLst>
              <a:ext uri="{FF2B5EF4-FFF2-40B4-BE49-F238E27FC236}">
                <a16:creationId xmlns:a16="http://schemas.microsoft.com/office/drawing/2014/main" id="{17C0534B-8E37-EABB-10AA-05C01248F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48" y="2472513"/>
            <a:ext cx="4509464" cy="300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r Formador: preguntas y... respuestas — Escuela Europea Formación Para  Formadores">
            <a:extLst>
              <a:ext uri="{FF2B5EF4-FFF2-40B4-BE49-F238E27FC236}">
                <a16:creationId xmlns:a16="http://schemas.microsoft.com/office/drawing/2014/main" id="{68FEE830-BE7E-8030-4D97-DDA2C334B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752" y="2971868"/>
            <a:ext cx="6012616" cy="300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í o no ilustración. icono de marca de verificación. correcto e incorrecto.  15634427 Vector en Vecteezy">
            <a:extLst>
              <a:ext uri="{FF2B5EF4-FFF2-40B4-BE49-F238E27FC236}">
                <a16:creationId xmlns:a16="http://schemas.microsoft.com/office/drawing/2014/main" id="{8311E4C6-44F0-325A-2933-F232A1302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02" y="6378764"/>
            <a:ext cx="6230174" cy="260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6">
            <a:extLst>
              <a:ext uri="{FF2B5EF4-FFF2-40B4-BE49-F238E27FC236}">
                <a16:creationId xmlns:a16="http://schemas.microsoft.com/office/drawing/2014/main" id="{E43DFC1A-BFF8-B0FA-3207-9973A117F74D}"/>
              </a:ext>
            </a:extLst>
          </p:cNvPr>
          <p:cNvSpPr/>
          <p:nvPr/>
        </p:nvSpPr>
        <p:spPr>
          <a:xfrm>
            <a:off x="1521178" y="2117944"/>
            <a:ext cx="5409155" cy="3695027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8E4618B7-664A-F71A-85EB-9517236B679B}"/>
              </a:ext>
            </a:extLst>
          </p:cNvPr>
          <p:cNvSpPr/>
          <p:nvPr/>
        </p:nvSpPr>
        <p:spPr>
          <a:xfrm>
            <a:off x="1253236" y="5978176"/>
            <a:ext cx="7323945" cy="336079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15B8A3C6-7024-16B9-4513-0B93D77E8D80}"/>
              </a:ext>
            </a:extLst>
          </p:cNvPr>
          <p:cNvSpPr/>
          <p:nvPr/>
        </p:nvSpPr>
        <p:spPr>
          <a:xfrm>
            <a:off x="9427837" y="2501417"/>
            <a:ext cx="7323945" cy="3942926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Textfeld 17">
            <a:extLst>
              <a:ext uri="{FF2B5EF4-FFF2-40B4-BE49-F238E27FC236}">
                <a16:creationId xmlns:a16="http://schemas.microsoft.com/office/drawing/2014/main" id="{7DBB14B4-E925-616A-42F8-1C26029AD354}"/>
              </a:ext>
            </a:extLst>
          </p:cNvPr>
          <p:cNvSpPr txBox="1"/>
          <p:nvPr/>
        </p:nvSpPr>
        <p:spPr>
          <a:xfrm>
            <a:off x="6968333" y="3284512"/>
            <a:ext cx="2251517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s-MX" sz="40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Ver pistas</a:t>
            </a:r>
            <a:endParaRPr lang="en-US" sz="40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sp>
        <p:nvSpPr>
          <p:cNvPr id="25" name="Textfeld 17">
            <a:extLst>
              <a:ext uri="{FF2B5EF4-FFF2-40B4-BE49-F238E27FC236}">
                <a16:creationId xmlns:a16="http://schemas.microsoft.com/office/drawing/2014/main" id="{41AAD5EB-887E-7743-A7B7-3F80AEA47EA5}"/>
              </a:ext>
            </a:extLst>
          </p:cNvPr>
          <p:cNvSpPr txBox="1"/>
          <p:nvPr/>
        </p:nvSpPr>
        <p:spPr>
          <a:xfrm>
            <a:off x="13011051" y="6604070"/>
            <a:ext cx="3740731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5000"/>
              </a:lnSpc>
              <a:spcBef>
                <a:spcPct val="0"/>
              </a:spcBef>
            </a:pPr>
            <a:r>
              <a:rPr lang="es-MX" sz="40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Enviar respuesta</a:t>
            </a:r>
            <a:endParaRPr lang="en-US" sz="40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sp>
        <p:nvSpPr>
          <p:cNvPr id="26" name="Textfeld 17">
            <a:extLst>
              <a:ext uri="{FF2B5EF4-FFF2-40B4-BE49-F238E27FC236}">
                <a16:creationId xmlns:a16="http://schemas.microsoft.com/office/drawing/2014/main" id="{0C569D20-7997-0EE0-23D8-223A96CFB446}"/>
              </a:ext>
            </a:extLst>
          </p:cNvPr>
          <p:cNvSpPr txBox="1"/>
          <p:nvPr/>
        </p:nvSpPr>
        <p:spPr>
          <a:xfrm>
            <a:off x="8581730" y="7002488"/>
            <a:ext cx="2816043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s-MX" sz="4000" spc="223" dirty="0">
                <a:solidFill>
                  <a:schemeClr val="accent2">
                    <a:lumMod val="50000"/>
                  </a:schemeClr>
                </a:solidFill>
                <a:latin typeface="Girassol"/>
              </a:rPr>
              <a:t>Ver resultado</a:t>
            </a:r>
            <a:endParaRPr lang="en-US" sz="4000" spc="223" dirty="0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DCE3F69-4931-C70E-C7D6-48BCA8A7FC1A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FEB56CC-2662-12E6-7BC2-513945C3CC8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B4A429F5-6275-B7C6-3419-A09F249905F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65992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2836013" y="786447"/>
            <a:ext cx="12615974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Requerimientos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no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funcionales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92DACA02-E727-8072-FA3F-33D731B52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596" y="3317840"/>
            <a:ext cx="5008807" cy="437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9502920C-D591-3165-0C37-BBB95F98C297}"/>
              </a:ext>
            </a:extLst>
          </p:cNvPr>
          <p:cNvSpPr/>
          <p:nvPr/>
        </p:nvSpPr>
        <p:spPr>
          <a:xfrm>
            <a:off x="5636794" y="2599979"/>
            <a:ext cx="7014412" cy="580828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3582DB2D-F82F-1764-07EB-7A67CAF5010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478B7D5-3D14-D6E2-B752-4C344F29E1D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58BBCC4E-F276-2330-D8C5-C8C16A42EB8E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87352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1626053" y="1912470"/>
            <a:ext cx="15035893" cy="4915038"/>
            <a:chOff x="0" y="-180975"/>
            <a:chExt cx="2886019" cy="5873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76450" y="4493083"/>
            <a:ext cx="14135100" cy="1310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08.2.1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Diseño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sistema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9737C2D-A1F8-9D81-05A0-11DC98DF1858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122164-0951-7702-1DA3-25D5EBFFEB04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F7DC86C-3B25-CB45-5946-8694BCD35A8A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8D99131-A90D-641B-3D24-C22EE833FA44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34B1C136-CA06-DDF4-FE69-601D610C4E61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8569A28-4A20-916C-5D3E-D3804C4B46D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88DCE76E-0686-2608-1560-5FE90CA0E5B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96067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Diagrama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de Casos de Uso</a:t>
              </a: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F8608808-FA47-074B-26B9-C5AB3CA33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3444" y="2290975"/>
            <a:ext cx="8381110" cy="6985423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7D601D1A-5229-B974-E434-C239527D7F77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7EAA89A-455F-A184-2C72-C414AF1420A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02583EA2-71A7-87C2-9439-CC506334C9D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779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>
                  <a:solidFill>
                    <a:srgbClr val="F6ECDF"/>
                  </a:solidFill>
                  <a:latin typeface="Girassol"/>
                </a:rPr>
                <a:t>Arquitectura</a:t>
              </a:r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032EA615-48A7-331F-26DA-A0493AA87DF9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02AF983-3862-A3EA-FC13-156B884970C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35139CAD-3FBB-06C1-CF95-0B3EEAC69463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37</a:t>
              </a:r>
            </a:p>
          </p:txBody>
        </p:sp>
      </p:grpSp>
      <p:pic>
        <p:nvPicPr>
          <p:cNvPr id="12" name="Picture 11" descr="A diagram of a software application&#10;&#10;Description automatically generated">
            <a:extLst>
              <a:ext uri="{FF2B5EF4-FFF2-40B4-BE49-F238E27FC236}">
                <a16:creationId xmlns:a16="http://schemas.microsoft.com/office/drawing/2014/main" id="{9B574869-A725-ED16-B1FC-358CEF2EB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30" y="2221774"/>
            <a:ext cx="11930137" cy="711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629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>
                  <a:solidFill>
                    <a:srgbClr val="F6ECDF"/>
                  </a:solidFill>
                  <a:latin typeface="Girassol"/>
                </a:rPr>
                <a:t>Plan de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pruebas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381F6ADF-7F59-124D-9919-BA8C984C2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628846"/>
              </p:ext>
            </p:extLst>
          </p:nvPr>
        </p:nvGraphicFramePr>
        <p:xfrm>
          <a:off x="2092055" y="1963285"/>
          <a:ext cx="13305261" cy="70408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46664">
                  <a:extLst>
                    <a:ext uri="{9D8B030D-6E8A-4147-A177-3AD203B41FA5}">
                      <a16:colId xmlns:a16="http://schemas.microsoft.com/office/drawing/2014/main" val="555476072"/>
                    </a:ext>
                  </a:extLst>
                </a:gridCol>
                <a:gridCol w="10558597">
                  <a:extLst>
                    <a:ext uri="{9D8B030D-6E8A-4147-A177-3AD203B41FA5}">
                      <a16:colId xmlns:a16="http://schemas.microsoft.com/office/drawing/2014/main" val="1733863436"/>
                    </a:ext>
                  </a:extLst>
                </a:gridCol>
              </a:tblGrid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es-MX" sz="3200" b="1">
                          <a:solidFill>
                            <a:schemeClr val="bg1"/>
                          </a:solidFill>
                        </a:rPr>
                        <a:t>#</a:t>
                      </a:r>
                      <a:endParaRPr lang="es-MX" sz="32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600">
                          <a:solidFill>
                            <a:schemeClr val="bg1"/>
                          </a:solidFill>
                        </a:rPr>
                        <a:t>Pruebas</a:t>
                      </a:r>
                      <a:endParaRPr lang="es-MX" sz="36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858799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s-MX" sz="3200" b="1">
                          <a:solidFill>
                            <a:schemeClr val="bg1"/>
                          </a:solidFill>
                        </a:rPr>
                        <a:t>Sprint 2 </a:t>
                      </a:r>
                      <a:endParaRPr lang="es-MX" sz="32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4469531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s-MX" sz="3200" b="1">
                          <a:solidFill>
                            <a:schemeClr val="bg1"/>
                          </a:solidFill>
                        </a:rPr>
                        <a:t>Sprint 3</a:t>
                      </a:r>
                      <a:endParaRPr lang="es-MX" sz="32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 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6281503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s-MX" sz="3200" b="1">
                          <a:solidFill>
                            <a:schemeClr val="bg1"/>
                          </a:solidFill>
                        </a:rPr>
                        <a:t>Sprint 4</a:t>
                      </a:r>
                      <a:endParaRPr lang="es-MX" sz="32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 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5024555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</a:rPr>
                        <a:t>Sprint 5</a:t>
                      </a:r>
                      <a:endParaRPr lang="en-US" sz="3200" b="1" noProof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2 de  integración  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9050130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</a:rPr>
                        <a:t>Sprint 6</a:t>
                      </a:r>
                      <a:endParaRPr lang="en-US" sz="3200" b="1" noProof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7547994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</a:rPr>
                        <a:t>Sprint 7</a:t>
                      </a:r>
                      <a:endParaRPr lang="en-US" sz="3200" b="1" noProof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3269774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</a:rPr>
                        <a:t>Sprint 8</a:t>
                      </a:r>
                      <a:endParaRPr lang="en-US" sz="3200" b="1" noProof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3208289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9</a:t>
                      </a: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unitaria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9399726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10</a:t>
                      </a: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282651"/>
                  </a:ext>
                </a:extLst>
              </a:tr>
              <a:tr h="603905"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11</a:t>
                      </a:r>
                    </a:p>
                  </a:txBody>
                  <a:tcPr anchor="ctr"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600">
                          <a:solidFill>
                            <a:srgbClr val="3D2007"/>
                          </a:solidFill>
                        </a:rPr>
                        <a:t>1 de integración</a:t>
                      </a:r>
                      <a:endParaRPr lang="es-MX" sz="36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6993570"/>
                  </a:ext>
                </a:extLst>
              </a:tr>
            </a:tbl>
          </a:graphicData>
        </a:graphic>
      </p:graphicFrame>
      <p:grpSp>
        <p:nvGrpSpPr>
          <p:cNvPr id="8" name="Group 4">
            <a:extLst>
              <a:ext uri="{FF2B5EF4-FFF2-40B4-BE49-F238E27FC236}">
                <a16:creationId xmlns:a16="http://schemas.microsoft.com/office/drawing/2014/main" id="{DE7B701F-751E-5A5E-1098-636843E604C6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D6A96186-EF47-D03C-7A67-059FFB5BC2F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4CC7A330-1DC4-5112-9408-827F1A725F2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49385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09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Producto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desarrollado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CC401D41-94E8-EF5A-833D-DDFDD933E1A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A93638D-7B56-A2A5-2455-391A4EF7E4BB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715B2BD-8AD9-380C-4F9B-FCE5FCED1DF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39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799AB269-0B12-ECF5-7A87-4119F4DDD7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8270" y="1098474"/>
            <a:ext cx="3919864" cy="32820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372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396866" y="2850075"/>
            <a:ext cx="7241258" cy="5146743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305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La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falta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de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interés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de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los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jóvenes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por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la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historia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en general.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9" name="Picture 8" descr="A young child sitting at a desk with his hand on his chin&#10;&#10;Description automatically generated">
            <a:extLst>
              <a:ext uri="{FF2B5EF4-FFF2-40B4-BE49-F238E27FC236}">
                <a16:creationId xmlns:a16="http://schemas.microsoft.com/office/drawing/2014/main" id="{F970819E-BB8B-4A60-4416-B2470292CE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20" y="3727096"/>
            <a:ext cx="5708351" cy="3392699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B55E0CC8-AD73-BB65-E52A-9436ABFF74D7}"/>
              </a:ext>
            </a:extLst>
          </p:cNvPr>
          <p:cNvGrpSpPr/>
          <p:nvPr/>
        </p:nvGrpSpPr>
        <p:grpSpPr>
          <a:xfrm>
            <a:off x="16229132" y="8898336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9B1ED0C-2C3A-DC97-4458-9C8B6FE5E3A0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E1889002-F32E-81FA-18F9-9E98D43099E1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759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4920514" y="61980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4920514" y="696278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7026344"/>
            <a:ext cx="2768557" cy="2768557"/>
          </a:xfrm>
          <a:custGeom>
            <a:avLst/>
            <a:gdLst/>
            <a:ahLst/>
            <a:cxnLst/>
            <a:rect l="l" t="t" r="r" b="b"/>
            <a:pathLst>
              <a:path w="2768557" h="2768557">
                <a:moveTo>
                  <a:pt x="0" y="0"/>
                </a:moveTo>
                <a:lnTo>
                  <a:pt x="2768558" y="0"/>
                </a:lnTo>
                <a:lnTo>
                  <a:pt x="2768558" y="2768557"/>
                </a:lnTo>
                <a:lnTo>
                  <a:pt x="0" y="27685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>
            <a:off x="10687342" y="2618447"/>
            <a:ext cx="5408380" cy="5678089"/>
          </a:xfrm>
          <a:custGeom>
            <a:avLst/>
            <a:gdLst/>
            <a:ahLst/>
            <a:cxnLst/>
            <a:rect l="l" t="t" r="r" b="b"/>
            <a:pathLst>
              <a:path w="5408380" h="5678089">
                <a:moveTo>
                  <a:pt x="0" y="0"/>
                </a:moveTo>
                <a:lnTo>
                  <a:pt x="5408380" y="0"/>
                </a:lnTo>
                <a:lnTo>
                  <a:pt x="5408380" y="5678090"/>
                </a:lnTo>
                <a:lnTo>
                  <a:pt x="0" y="56780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1143000" y="3486457"/>
            <a:ext cx="9789080" cy="3545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681"/>
              </a:lnSpc>
              <a:spcBef>
                <a:spcPct val="0"/>
              </a:spcBef>
            </a:pPr>
            <a:r>
              <a:rPr lang="en-US" sz="13100" spc="312">
                <a:solidFill>
                  <a:srgbClr val="3D2007"/>
                </a:solidFill>
                <a:latin typeface="Girassol"/>
              </a:rPr>
              <a:t>10 </a:t>
            </a:r>
            <a:r>
              <a:rPr lang="en-US" sz="13100" spc="312" err="1">
                <a:solidFill>
                  <a:srgbClr val="3D2007"/>
                </a:solidFill>
                <a:latin typeface="Girassol"/>
              </a:rPr>
              <a:t>Conclusiones</a:t>
            </a:r>
            <a:endParaRPr lang="en-US" sz="13100" spc="312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B733FE62-13B6-7A07-C19C-C75B92B1F64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2B897C6-7185-D64C-9098-3562FB9FA8F4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B4CC221-3F2F-D5CB-D6B9-D187F85C142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4673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675049" y="2443853"/>
            <a:ext cx="8269062" cy="4527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69"/>
              </a:lnSpc>
            </a:pPr>
            <a:r>
              <a:rPr lang="en-US" sz="15499" spc="495">
                <a:solidFill>
                  <a:srgbClr val="3D2007"/>
                </a:solidFill>
                <a:latin typeface="Girassol"/>
              </a:rPr>
              <a:t>Muchas</a:t>
            </a:r>
          </a:p>
          <a:p>
            <a:pPr algn="ctr">
              <a:lnSpc>
                <a:spcPts val="17669"/>
              </a:lnSpc>
            </a:pPr>
            <a:r>
              <a:rPr lang="en-US" sz="15499" spc="495">
                <a:solidFill>
                  <a:srgbClr val="3D2007"/>
                </a:solidFill>
                <a:latin typeface="Girassol"/>
              </a:rPr>
              <a:t>Gracias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900443" y="2452860"/>
            <a:ext cx="7510570" cy="5381280"/>
          </a:xfrm>
          <a:custGeom>
            <a:avLst/>
            <a:gdLst/>
            <a:ahLst/>
            <a:cxnLst/>
            <a:rect l="l" t="t" r="r" b="b"/>
            <a:pathLst>
              <a:path w="7510570" h="5381280">
                <a:moveTo>
                  <a:pt x="7510570" y="0"/>
                </a:moveTo>
                <a:lnTo>
                  <a:pt x="0" y="0"/>
                </a:lnTo>
                <a:lnTo>
                  <a:pt x="0" y="5381280"/>
                </a:lnTo>
                <a:lnTo>
                  <a:pt x="7510570" y="5381280"/>
                </a:lnTo>
                <a:lnTo>
                  <a:pt x="751057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4721"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FEB721D-BCAC-0E23-5E74-60B088FC8BD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alphaModFix amt="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53" t="3180" r="22118" b="7817"/>
          <a:stretch/>
        </p:blipFill>
        <p:spPr>
          <a:xfrm>
            <a:off x="6488783" y="1061219"/>
            <a:ext cx="5310434" cy="8164562"/>
          </a:xfrm>
          <a:prstGeom prst="rect">
            <a:avLst/>
          </a:prstGeom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2B1C642C-72FA-355D-FA7E-E7B7E4E0134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3023DA8-F756-EF58-29FF-B67408D0112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C20D7344-6C69-1015-DB2F-28B1CFD1445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41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657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309281" y="2587088"/>
            <a:ext cx="7241258" cy="567271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305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s-MX" sz="6500">
                <a:solidFill>
                  <a:srgbClr val="3D2007"/>
                </a:solidFill>
                <a:latin typeface="Girassol" panose="020B0604020202020204" charset="0"/>
              </a:rPr>
              <a:t>La complejidad de los acontecimientos históricos.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319FD4-3757-45C2-45A0-38A31E8C84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6576" y="3249413"/>
            <a:ext cx="5026668" cy="4348068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94436C2-9931-A539-25B5-C54659684855}"/>
              </a:ext>
            </a:extLst>
          </p:cNvPr>
          <p:cNvGrpSpPr/>
          <p:nvPr/>
        </p:nvGrpSpPr>
        <p:grpSpPr>
          <a:xfrm>
            <a:off x="16265462" y="8922131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EB8F47D-9F85-DFD9-7ECE-3E558518F119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692B4B2F-41A8-6656-4C0E-44D0ED01F16D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499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694900" y="2230940"/>
            <a:ext cx="5414753" cy="582511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4080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s-MX" sz="6500">
                <a:solidFill>
                  <a:srgbClr val="3D2007"/>
                </a:solidFill>
                <a:latin typeface="Girassol" panose="020B0604020202020204" charset="0"/>
              </a:rPr>
              <a:t>La falta de recursos educativos que sean atractivos y accesibles para los jóvenes.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 descr="A cartoon of a person carrying a book on her head&#10;&#10;Description automatically generated">
            <a:extLst>
              <a:ext uri="{FF2B5EF4-FFF2-40B4-BE49-F238E27FC236}">
                <a16:creationId xmlns:a16="http://schemas.microsoft.com/office/drawing/2014/main" id="{6B35F5CA-B565-44C1-B4CA-DBEE55DD1F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1" r="21820"/>
          <a:stretch/>
        </p:blipFill>
        <p:spPr>
          <a:xfrm>
            <a:off x="11461355" y="3175584"/>
            <a:ext cx="3881845" cy="393583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ED534FA5-02B9-E7E3-26D6-84AECE6AC186}"/>
              </a:ext>
            </a:extLst>
          </p:cNvPr>
          <p:cNvGrpSpPr/>
          <p:nvPr/>
        </p:nvGrpSpPr>
        <p:grpSpPr>
          <a:xfrm>
            <a:off x="16333965" y="8968060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DEE0F38-79AD-F57F-CC6E-20D33FCD34E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94070D10-4DEB-6D7F-186F-EC0B8BCFBE6D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981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02 Estado del </a:t>
            </a:r>
            <a:r>
              <a:rPr lang="es-MX" sz="13099" spc="419">
                <a:solidFill>
                  <a:srgbClr val="3D2007"/>
                </a:solidFill>
                <a:latin typeface="Girassol"/>
              </a:rPr>
              <a:t>arte</a:t>
            </a: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5E0F2B61-BCA1-E5ED-E2D3-DEFE41513771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498444A-0DF8-DDF3-C484-85F41A6D573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82F7AEEB-C8F2-2BAA-C409-0F7B4681E37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3253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 sz="2400">
              <a:latin typeface="Girassol" panose="020B0604020202020204" charset="0"/>
            </a:endParaRP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5EC0454A-919A-27FF-7437-FA21CF5539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33104"/>
              </p:ext>
            </p:extLst>
          </p:nvPr>
        </p:nvGraphicFramePr>
        <p:xfrm>
          <a:off x="958645" y="825908"/>
          <a:ext cx="16591938" cy="892277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765323">
                  <a:extLst>
                    <a:ext uri="{9D8B030D-6E8A-4147-A177-3AD203B41FA5}">
                      <a16:colId xmlns:a16="http://schemas.microsoft.com/office/drawing/2014/main" val="1106726220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4009280968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329936331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3300631716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2963352116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704776783"/>
                    </a:ext>
                  </a:extLst>
                </a:gridCol>
              </a:tblGrid>
              <a:tr h="1688210">
                <a:tc>
                  <a:txBody>
                    <a:bodyPr/>
                    <a:lstStyle/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Interfaz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532358"/>
                  </a:ext>
                </a:extLst>
              </a:tr>
              <a:tr h="2169937">
                <a:tc>
                  <a:txBody>
                    <a:bodyPr/>
                    <a:lstStyle/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Nombre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Mictlan</a:t>
                      </a:r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: </a:t>
                      </a:r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an</a:t>
                      </a:r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Ancient</a:t>
                      </a:r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Mythical</a:t>
                      </a:r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Tale</a:t>
                      </a:r>
                    </a:p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Ecumene</a:t>
                      </a:r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Aztec</a:t>
                      </a:r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La Revolución Mexicana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Valiant Hearts: The Great War</a:t>
                      </a:r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endParaRPr lang="es-MX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NAKTAN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34806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Precisión histórica 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  <a:p>
                      <a:endParaRPr lang="es-MX"/>
                    </a:p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252588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Aporte educacional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638691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Plataformas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855916"/>
                  </a:ext>
                </a:extLst>
              </a:tr>
            </a:tbl>
          </a:graphicData>
        </a:graphic>
      </p:graphicFrame>
      <p:pic>
        <p:nvPicPr>
          <p:cNvPr id="13" name="Imagen 12">
            <a:extLst>
              <a:ext uri="{FF2B5EF4-FFF2-40B4-BE49-F238E27FC236}">
                <a16:creationId xmlns:a16="http://schemas.microsoft.com/office/drawing/2014/main" id="{84FCFA48-6BD8-B44D-FEF2-FEC27C3F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355" y="825910"/>
            <a:ext cx="2690690" cy="210901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951611F-6A2E-549F-0AFE-DD9BEE68E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020" y="825911"/>
            <a:ext cx="2810755" cy="210901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962BEAE-EE28-C89C-7342-050147F9FE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7775" y="825907"/>
            <a:ext cx="2769697" cy="210901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7DA2EAD-68A2-2904-3ED9-1804487DBD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3485" y="797260"/>
            <a:ext cx="2744278" cy="210901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C832793-4CF9-5B43-8231-C1C6F4523A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85559" y="825908"/>
            <a:ext cx="2766721" cy="2080369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F5312F39-7CE1-D121-4BBE-B83B588E30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5058" y="4777776"/>
            <a:ext cx="1269283" cy="1271961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710ED62B-1D1D-8403-AF2F-CC5FE3CFA4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1161" y="4777776"/>
            <a:ext cx="1269283" cy="1271961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1823403-8AC8-D6FD-82C9-80467E3480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5403" y="8334454"/>
            <a:ext cx="1567693" cy="1064428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3931B5D4-2FB5-D489-5750-417C8B8101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5057" y="6524178"/>
            <a:ext cx="1269283" cy="1271961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D9BDCDE3-0777-18BB-1132-7AC6E9287C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1955" y="6627944"/>
            <a:ext cx="1567693" cy="1064428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D903BD3B-D7B0-D9E2-C9FD-369056DEB5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1955" y="8341028"/>
            <a:ext cx="1567693" cy="1064428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61FB3C1C-C83F-CBE0-75FA-081A03D61C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7981" y="4811528"/>
            <a:ext cx="1269283" cy="1271961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79737D4-BBA7-072F-1D2F-13E554709D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48775" y="6731711"/>
            <a:ext cx="1567693" cy="1064428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360A040C-AE22-0997-BF9B-321DA74667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47185" y="8334454"/>
            <a:ext cx="1269283" cy="1271961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A806DC54-EA7A-509D-901A-96C35A35FA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64801" y="4934431"/>
            <a:ext cx="1269283" cy="1271961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1BDADA56-824D-D8D2-C1C9-4D80FDB4F1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64800" y="6524177"/>
            <a:ext cx="1269283" cy="1271961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F2FDF211-798A-3CAE-A45A-0C63C1CAF0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80982" y="8443355"/>
            <a:ext cx="1269283" cy="1271961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184B5880-69DC-5439-63C9-EA1008ACA1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3" y="6709932"/>
            <a:ext cx="1567693" cy="1064428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794076AA-9C07-05BF-C004-7FAAC0443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4" y="4891751"/>
            <a:ext cx="1269283" cy="1271961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0B3F4AE0-E905-7C36-84F3-46342E9FF9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3" y="8350105"/>
            <a:ext cx="1269283" cy="1271961"/>
          </a:xfrm>
          <a:prstGeom prst="rect">
            <a:avLst/>
          </a:prstGeom>
        </p:spPr>
      </p:pic>
      <p:grpSp>
        <p:nvGrpSpPr>
          <p:cNvPr id="3" name="Group 4">
            <a:extLst>
              <a:ext uri="{FF2B5EF4-FFF2-40B4-BE49-F238E27FC236}">
                <a16:creationId xmlns:a16="http://schemas.microsoft.com/office/drawing/2014/main" id="{85C9852C-035F-2D8D-6A69-1A3F5336B470}"/>
              </a:ext>
            </a:extLst>
          </p:cNvPr>
          <p:cNvGrpSpPr/>
          <p:nvPr/>
        </p:nvGrpSpPr>
        <p:grpSpPr>
          <a:xfrm>
            <a:off x="16844015" y="8069376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FE08AA2-5449-6EAB-17F2-C276AD5E7EE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006816A7-9A72-24A4-4C68-60EEE9829D7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283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03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Descripción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del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proyecto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1260AAD0-DA6E-91A9-3713-087935FD3F9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097594F-E0D9-582B-3082-4040611A552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D020588D-34D9-8D7E-FD23-1D9CB768501E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025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1D2990711D4E4E803810E8D40AE698" ma:contentTypeVersion="10" ma:contentTypeDescription="Create a new document." ma:contentTypeScope="" ma:versionID="a2d4d6a8dd8d2a04328ffb58aecfd043">
  <xsd:schema xmlns:xsd="http://www.w3.org/2001/XMLSchema" xmlns:xs="http://www.w3.org/2001/XMLSchema" xmlns:p="http://schemas.microsoft.com/office/2006/metadata/properties" xmlns:ns2="e46eea26-6c22-40d8-bd6c-3f5874f513f2" xmlns:ns3="defe601f-29d8-4bae-aec7-e10a7dc9f93d" targetNamespace="http://schemas.microsoft.com/office/2006/metadata/properties" ma:root="true" ma:fieldsID="39f6a86de3c80e5ab4c7a98fe71ba55e" ns2:_="" ns3:_="">
    <xsd:import namespace="e46eea26-6c22-40d8-bd6c-3f5874f513f2"/>
    <xsd:import namespace="defe601f-29d8-4bae-aec7-e10a7dc9f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6eea26-6c22-40d8-bd6c-3f5874f513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fe601f-29d8-4bae-aec7-e10a7dc9f93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CF83C-B90D-4FFC-BBF8-23ABAF2D8B97}">
  <ds:schemaRefs>
    <ds:schemaRef ds:uri="defe601f-29d8-4bae-aec7-e10a7dc9f93d"/>
    <ds:schemaRef ds:uri="e46eea26-6c22-40d8-bd6c-3f5874f513f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E8DCE53-FFEB-4AFF-A17F-1C705460B7EB}">
  <ds:schemaRefs>
    <ds:schemaRef ds:uri="defe601f-29d8-4bae-aec7-e10a7dc9f93d"/>
    <ds:schemaRef ds:uri="e46eea26-6c22-40d8-bd6c-3f5874f513f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B901FE-BB81-4617-AC07-9E23CB3B56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Microsoft Office PowerPoint</Application>
  <PresentationFormat>Personalizado</PresentationFormat>
  <Paragraphs>391</Paragraphs>
  <Slides>41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6" baseType="lpstr">
      <vt:lpstr>Arial</vt:lpstr>
      <vt:lpstr>Calibri</vt:lpstr>
      <vt:lpstr>Girassol</vt:lpstr>
      <vt:lpstr>TT Hazelnuts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Historia Proyecto de Grado Papel Antiguo Marrón y Beige</dc:title>
  <dc:creator>Job Adolfo Salinas Hernández</dc:creator>
  <cp:lastModifiedBy>TT App Toma de Zacatecas</cp:lastModifiedBy>
  <cp:revision>1</cp:revision>
  <dcterms:created xsi:type="dcterms:W3CDTF">2006-08-16T00:00:00Z</dcterms:created>
  <dcterms:modified xsi:type="dcterms:W3CDTF">2025-01-13T04:13:16Z</dcterms:modified>
  <dc:identifier>DAGIljJ6lM0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0x010100841D2990711D4E4E803810E8D40AE698</vt:lpwstr>
  </property>
</Properties>
</file>